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8" r:id="rId2"/>
    <p:sldMasterId id="2147483665" r:id="rId3"/>
    <p:sldMasterId id="2147483685" r:id="rId4"/>
  </p:sldMasterIdLst>
  <p:notesMasterIdLst>
    <p:notesMasterId r:id="rId30"/>
  </p:notesMasterIdLst>
  <p:handoutMasterIdLst>
    <p:handoutMasterId r:id="rId31"/>
  </p:handoutMasterIdLst>
  <p:sldIdLst>
    <p:sldId id="322" r:id="rId5"/>
    <p:sldId id="259" r:id="rId6"/>
    <p:sldId id="321" r:id="rId7"/>
    <p:sldId id="296" r:id="rId8"/>
    <p:sldId id="335" r:id="rId9"/>
    <p:sldId id="329" r:id="rId10"/>
    <p:sldId id="332" r:id="rId11"/>
    <p:sldId id="333" r:id="rId12"/>
    <p:sldId id="337" r:id="rId13"/>
    <p:sldId id="334" r:id="rId14"/>
    <p:sldId id="339" r:id="rId15"/>
    <p:sldId id="336" r:id="rId16"/>
    <p:sldId id="338" r:id="rId17"/>
    <p:sldId id="340" r:id="rId18"/>
    <p:sldId id="341" r:id="rId19"/>
    <p:sldId id="342" r:id="rId20"/>
    <p:sldId id="343" r:id="rId21"/>
    <p:sldId id="344" r:id="rId22"/>
    <p:sldId id="297" r:id="rId23"/>
    <p:sldId id="323" r:id="rId24"/>
    <p:sldId id="324" r:id="rId25"/>
    <p:sldId id="325" r:id="rId26"/>
    <p:sldId id="326" r:id="rId27"/>
    <p:sldId id="327" r:id="rId28"/>
    <p:sldId id="328" r:id="rId29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32"/>
      <p: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B54A"/>
    <a:srgbClr val="FF9C00"/>
    <a:srgbClr val="B1C741"/>
    <a:srgbClr val="C6D673"/>
    <a:srgbClr val="3A2214"/>
    <a:srgbClr val="986E06"/>
    <a:srgbClr val="E9A909"/>
    <a:srgbClr val="A86136"/>
    <a:srgbClr val="876C57"/>
    <a:srgbClr val="4F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64" autoAdjust="0"/>
    <p:restoredTop sz="94792" autoAdjust="0"/>
  </p:normalViewPr>
  <p:slideViewPr>
    <p:cSldViewPr>
      <p:cViewPr varScale="1">
        <p:scale>
          <a:sx n="105" d="100"/>
          <a:sy n="105" d="100"/>
        </p:scale>
        <p:origin x="32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87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66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7584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635896" y="1196752"/>
            <a:ext cx="4968552" cy="172471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C6D67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181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340768"/>
            <a:ext cx="8402525" cy="5025702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6168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340768"/>
            <a:ext cx="8402525" cy="5025702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108006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37693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5292080" y="1556792"/>
            <a:ext cx="3240360" cy="230425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8B9E2A"/>
                </a:solidFill>
                <a:effectLst>
                  <a:outerShdw blurRad="50800" dist="12700" dir="5400000" algn="ctr" rotWithShape="0">
                    <a:schemeClr val="accent3">
                      <a:lumMod val="50000"/>
                      <a:alpha val="0"/>
                    </a:scheme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2245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49577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80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52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E935CE68-3D54-4452-B26E-2FE370F30D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9290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2187981D-D41E-4EBD-ABD9-6292E030A6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734007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32D4CEB-44E3-4023-9D14-C480D46C7F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8725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29CC7372-8728-4F82-BF14-4D072461BC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3442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345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605826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711170" y="0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11170" y="2160786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979197" y="-4215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979197" y="2156571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9144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630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64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40536" y="3577044"/>
            <a:ext cx="2325405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940536" y="204021"/>
            <a:ext cx="2325405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15561" y="1890533"/>
            <a:ext cx="2325406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04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0755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76F034-829C-43CB-99A2-231813E2D762}"/>
              </a:ext>
            </a:extLst>
          </p:cNvPr>
          <p:cNvSpPr/>
          <p:nvPr userDrawn="1"/>
        </p:nvSpPr>
        <p:spPr>
          <a:xfrm>
            <a:off x="0" y="-38100"/>
            <a:ext cx="9144000" cy="44481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93623B1C-08A0-44F9-BA97-FC3F7AD75840}"/>
              </a:ext>
            </a:extLst>
          </p:cNvPr>
          <p:cNvGrpSpPr/>
          <p:nvPr userDrawn="1"/>
        </p:nvGrpSpPr>
        <p:grpSpPr>
          <a:xfrm>
            <a:off x="5376651" y="1596913"/>
            <a:ext cx="1791626" cy="4199448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BE5673E5-98AD-47FD-962B-FE217CB747D4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1265FC34-E4BF-471E-8D22-C579A46D9298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D4E8D89E-9595-41A2-949E-CB678F51CC5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939D6EAE-2D95-4968-A975-9F7AD684432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8136C042-BCCB-4AF9-8E8B-3082409793F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D01886F4-7FA2-4D5D-B76F-FA159B63E04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50788" y="1973174"/>
            <a:ext cx="1050482" cy="33752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D5D151-26E9-46C5-9B00-1FDE4004394D}"/>
              </a:ext>
            </a:extLst>
          </p:cNvPr>
          <p:cNvGrpSpPr/>
          <p:nvPr userDrawn="1"/>
        </p:nvGrpSpPr>
        <p:grpSpPr>
          <a:xfrm>
            <a:off x="6501270" y="1409274"/>
            <a:ext cx="1924127" cy="4510019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1277381-0908-40FD-8EC0-61489701C56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6BD0D243-F7E9-4843-85EF-402A8AB3B062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7DB21D8-CB31-46FA-9C6E-2C828785B487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5E52AB58-8193-4D63-A81B-7129C367CE61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3D20810B-C4CA-48EB-B92D-B769DC2BA71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6BC4612F-67F1-4C8A-907E-816F4D231ED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587170" y="1785535"/>
            <a:ext cx="1753318" cy="36248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1856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7353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042BDB-2F8A-4632-BB44-DDEED52675C4}"/>
              </a:ext>
            </a:extLst>
          </p:cNvPr>
          <p:cNvSpPr/>
          <p:nvPr userDrawn="1"/>
        </p:nvSpPr>
        <p:spPr>
          <a:xfrm>
            <a:off x="3941748" y="3153398"/>
            <a:ext cx="4766416" cy="3246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41509" y="458496"/>
            <a:ext cx="7018970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03391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1241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328476-41CC-4B15-B6E2-0C38C55067CE}"/>
              </a:ext>
            </a:extLst>
          </p:cNvPr>
          <p:cNvSpPr/>
          <p:nvPr userDrawn="1"/>
        </p:nvSpPr>
        <p:spPr>
          <a:xfrm>
            <a:off x="5181125" y="5662484"/>
            <a:ext cx="3323493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3A95EA73-645A-4713-A9FF-D8B39FB9507A}"/>
              </a:ext>
            </a:extLst>
          </p:cNvPr>
          <p:cNvGrpSpPr/>
          <p:nvPr userDrawn="1"/>
        </p:nvGrpSpPr>
        <p:grpSpPr>
          <a:xfrm>
            <a:off x="5309778" y="2354198"/>
            <a:ext cx="3266207" cy="3514972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976CD34-0CD2-4D5B-A960-4105F855C74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335E67E-5C70-47AD-AC6A-2F80764D4F4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4778E0-3695-4F57-B85B-68725FF540BF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C38A7EA-F1B6-4803-9E8F-93CB59D389F2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59920CF-6C46-4587-A341-452D25941DB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DAD406-5C00-422F-88CD-FA8B68D91A66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6B2282-4FE5-4D8C-88D0-CFC4B21923B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F5F4EB-411E-4D42-A1EA-5DDAB07D05C7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044FC344-63A8-4CAC-83DA-6ACB1BF43C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00355" y="2541395"/>
            <a:ext cx="3081384" cy="2372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58D8070-659C-4086-9BAD-ECC71C7764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537063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66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61E928-CD25-4774-8205-A45215F1F2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26119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5639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8179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809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248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3250974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7371814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842866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75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44553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E935CE68-3D54-4452-B26E-2FE370F30D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9290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2187981D-D41E-4EBD-ABD9-6292E030A6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734007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32D4CEB-44E3-4023-9D14-C480D46C7F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8725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29CC7372-8728-4F82-BF14-4D072461BC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3442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00420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605826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711170" y="0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11170" y="2160786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979197" y="-4215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979197" y="2156571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9144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7240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07712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40536" y="3577044"/>
            <a:ext cx="2325405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940536" y="204021"/>
            <a:ext cx="2325405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15561" y="1890533"/>
            <a:ext cx="2325406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1813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7503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01881" y="226780"/>
            <a:ext cx="6783042" cy="724462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A5B54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23527" y="1481666"/>
            <a:ext cx="8352929" cy="4598813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76F034-829C-43CB-99A2-231813E2D762}"/>
              </a:ext>
            </a:extLst>
          </p:cNvPr>
          <p:cNvSpPr/>
          <p:nvPr userDrawn="1"/>
        </p:nvSpPr>
        <p:spPr>
          <a:xfrm>
            <a:off x="0" y="-38100"/>
            <a:ext cx="9144000" cy="44481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93623B1C-08A0-44F9-BA97-FC3F7AD75840}"/>
              </a:ext>
            </a:extLst>
          </p:cNvPr>
          <p:cNvGrpSpPr/>
          <p:nvPr userDrawn="1"/>
        </p:nvGrpSpPr>
        <p:grpSpPr>
          <a:xfrm>
            <a:off x="5376651" y="1596913"/>
            <a:ext cx="1791626" cy="4199448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BE5673E5-98AD-47FD-962B-FE217CB747D4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1265FC34-E4BF-471E-8D22-C579A46D9298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D4E8D89E-9595-41A2-949E-CB678F51CC5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939D6EAE-2D95-4968-A975-9F7AD684432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8136C042-BCCB-4AF9-8E8B-3082409793F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D01886F4-7FA2-4D5D-B76F-FA159B63E04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50788" y="1973174"/>
            <a:ext cx="1050482" cy="33752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D5D151-26E9-46C5-9B00-1FDE4004394D}"/>
              </a:ext>
            </a:extLst>
          </p:cNvPr>
          <p:cNvGrpSpPr/>
          <p:nvPr userDrawn="1"/>
        </p:nvGrpSpPr>
        <p:grpSpPr>
          <a:xfrm>
            <a:off x="6501270" y="1409274"/>
            <a:ext cx="1924127" cy="4510019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1277381-0908-40FD-8EC0-61489701C56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6BD0D243-F7E9-4843-85EF-402A8AB3B062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7DB21D8-CB31-46FA-9C6E-2C828785B487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5E52AB58-8193-4D63-A81B-7129C367CE61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3D20810B-C4CA-48EB-B92D-B769DC2BA71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6BC4612F-67F1-4C8A-907E-816F4D231ED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587170" y="1785535"/>
            <a:ext cx="1753318" cy="36248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4293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2171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042BDB-2F8A-4632-BB44-DDEED52675C4}"/>
              </a:ext>
            </a:extLst>
          </p:cNvPr>
          <p:cNvSpPr/>
          <p:nvPr userDrawn="1"/>
        </p:nvSpPr>
        <p:spPr>
          <a:xfrm>
            <a:off x="3941748" y="3153398"/>
            <a:ext cx="4766416" cy="3246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41509" y="458496"/>
            <a:ext cx="7018970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2340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99307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328476-41CC-4B15-B6E2-0C38C55067CE}"/>
              </a:ext>
            </a:extLst>
          </p:cNvPr>
          <p:cNvSpPr/>
          <p:nvPr userDrawn="1"/>
        </p:nvSpPr>
        <p:spPr>
          <a:xfrm>
            <a:off x="5181125" y="5662484"/>
            <a:ext cx="3323493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3A95EA73-645A-4713-A9FF-D8B39FB9507A}"/>
              </a:ext>
            </a:extLst>
          </p:cNvPr>
          <p:cNvGrpSpPr/>
          <p:nvPr userDrawn="1"/>
        </p:nvGrpSpPr>
        <p:grpSpPr>
          <a:xfrm>
            <a:off x="5309778" y="2354198"/>
            <a:ext cx="3266207" cy="3514972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976CD34-0CD2-4D5B-A960-4105F855C74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335E67E-5C70-47AD-AC6A-2F80764D4F4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4778E0-3695-4F57-B85B-68725FF540BF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C38A7EA-F1B6-4803-9E8F-93CB59D389F2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59920CF-6C46-4587-A341-452D25941DB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DAD406-5C00-422F-88CD-FA8B68D91A66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6B2282-4FE5-4D8C-88D0-CFC4B21923B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F5F4EB-411E-4D42-A1EA-5DDAB07D05C7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044FC344-63A8-4CAC-83DA-6ACB1BF43C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00355" y="2541395"/>
            <a:ext cx="3081384" cy="2372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58D8070-659C-4086-9BAD-ECC71C7764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7665223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828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61E928-CD25-4774-8205-A45215F1F2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26119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3402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0733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7531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248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734088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115616" y="226780"/>
            <a:ext cx="7569307" cy="724462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A5B54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 hasCustomPrompt="1"/>
          </p:nvPr>
        </p:nvSpPr>
        <p:spPr>
          <a:xfrm>
            <a:off x="323527" y="1481666"/>
            <a:ext cx="8352929" cy="4598813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</a:t>
            </a:r>
            <a:r>
              <a:rPr lang="ko-KR" altLang="en-US" dirty="0" err="1" smtClean="0"/>
              <a:t>수준ㅇㅇ</a:t>
            </a:r>
            <a:r>
              <a:rPr lang="ko-KR" altLang="en-US" sz="900" dirty="0" err="1" smtClean="0"/>
              <a:t>ㄴㄴㄴㄴ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761755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932040" y="908720"/>
            <a:ext cx="3821844" cy="256649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23528" y="1988840"/>
            <a:ext cx="3966457" cy="1872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rgbClr val="829428"/>
                </a:solidFill>
                <a:effectLst>
                  <a:outerShdw blurRad="50800" dist="12700" dir="5400000" algn="ctr" rotWithShape="0">
                    <a:schemeClr val="tx1">
                      <a:alpha val="0"/>
                    </a:scheme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0862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57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763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899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5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316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 rot="3600000">
            <a:off x="2600519" y="2027049"/>
            <a:ext cx="7128792" cy="1724710"/>
          </a:xfrm>
        </p:spPr>
        <p:txBody>
          <a:bodyPr/>
          <a:lstStyle/>
          <a:p>
            <a:r>
              <a:rPr lang="en-US" altLang="ko-KR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MIRACLE PROJECT  </a:t>
            </a:r>
            <a:endParaRPr lang="ko-KR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제목 6"/>
          <p:cNvSpPr txBox="1">
            <a:spLocks/>
          </p:cNvSpPr>
          <p:nvPr/>
        </p:nvSpPr>
        <p:spPr>
          <a:xfrm>
            <a:off x="4499992" y="332656"/>
            <a:ext cx="432048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C6D67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2800" b="1" dirty="0" smtClean="0"/>
              <a:t>3</a:t>
            </a:r>
            <a:r>
              <a:rPr lang="ko-KR" altLang="en-US" sz="2800" b="1" dirty="0" smtClean="0"/>
              <a:t>조 </a:t>
            </a:r>
            <a:endParaRPr lang="en-US" altLang="ko-KR" sz="2800" b="1" dirty="0" smtClean="0"/>
          </a:p>
          <a:p>
            <a:endParaRPr lang="en-US" altLang="ko-KR" sz="2000" b="1" dirty="0" smtClean="0"/>
          </a:p>
          <a:p>
            <a:r>
              <a:rPr lang="ko-KR" altLang="en-US" sz="2000" b="1" dirty="0" err="1" smtClean="0"/>
              <a:t>최대영</a:t>
            </a:r>
            <a:r>
              <a:rPr lang="ko-KR" altLang="en-US" sz="2000" b="1" dirty="0" smtClean="0"/>
              <a:t> 박진호</a:t>
            </a:r>
            <a:endParaRPr lang="en-US" altLang="ko-KR" sz="2000" b="1" dirty="0" smtClean="0"/>
          </a:p>
          <a:p>
            <a:r>
              <a:rPr lang="ko-KR" altLang="en-US" sz="2000" b="1" dirty="0" smtClean="0"/>
              <a:t>★김지우 </a:t>
            </a:r>
            <a:endParaRPr 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주제 선정 및 기획 </a:t>
            </a:r>
            <a:r>
              <a:rPr lang="ko-KR" altLang="en-US" dirty="0"/>
              <a:t>배경 테이블정의서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709650"/>
              </p:ext>
            </p:extLst>
          </p:nvPr>
        </p:nvGraphicFramePr>
        <p:xfrm>
          <a:off x="1403648" y="1412776"/>
          <a:ext cx="5628958" cy="468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523827000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222347743"/>
                    </a:ext>
                  </a:extLst>
                </a:gridCol>
                <a:gridCol w="963613">
                  <a:extLst>
                    <a:ext uri="{9D8B030D-6E8A-4147-A177-3AD203B41FA5}">
                      <a16:colId xmlns:a16="http://schemas.microsoft.com/office/drawing/2014/main" val="2990977079"/>
                    </a:ext>
                  </a:extLst>
                </a:gridCol>
                <a:gridCol w="797243">
                  <a:extLst>
                    <a:ext uri="{9D8B030D-6E8A-4147-A177-3AD203B41FA5}">
                      <a16:colId xmlns:a16="http://schemas.microsoft.com/office/drawing/2014/main" val="3703979309"/>
                    </a:ext>
                  </a:extLst>
                </a:gridCol>
                <a:gridCol w="551180">
                  <a:extLst>
                    <a:ext uri="{9D8B030D-6E8A-4147-A177-3AD203B41FA5}">
                      <a16:colId xmlns:a16="http://schemas.microsoft.com/office/drawing/2014/main" val="2535712553"/>
                    </a:ext>
                  </a:extLst>
                </a:gridCol>
                <a:gridCol w="546417">
                  <a:extLst>
                    <a:ext uri="{9D8B030D-6E8A-4147-A177-3AD203B41FA5}">
                      <a16:colId xmlns:a16="http://schemas.microsoft.com/office/drawing/2014/main" val="1262523953"/>
                    </a:ext>
                  </a:extLst>
                </a:gridCol>
                <a:gridCol w="1127125">
                  <a:extLst>
                    <a:ext uri="{9D8B030D-6E8A-4147-A177-3AD203B41FA5}">
                      <a16:colId xmlns:a16="http://schemas.microsoft.com/office/drawing/2014/main" val="1772045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테이블명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</a:rPr>
                        <a:t>AdoptionTbl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Table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정의서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작성일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2023-01-03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962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SYSTEM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유기동물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입양사이트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작성자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김지우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박진호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최대영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93247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테이블 설명</a:t>
                      </a:r>
                      <a:endParaRPr lang="ko-KR" altLang="en-US" sz="9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사이트를 이용하는 이용자에 대한 테이블</a:t>
                      </a:r>
                      <a:endParaRPr lang="ko-KR" altLang="en-US" sz="9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9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NO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Attribute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/>
                        <a:t>DataType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NN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Key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Default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Description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994567"/>
                  </a:ext>
                </a:extLst>
              </a:tr>
              <a:tr h="172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ado_Num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PK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 홍보 아이디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9786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ado_User_Id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FK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이용자 비밀번호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7384663"/>
                  </a:ext>
                </a:extLst>
              </a:tr>
              <a:tr h="147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ado_Breed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 홍보 품종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1364724"/>
                  </a:ext>
                </a:extLst>
              </a:tr>
              <a:tr h="135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ado_AniAge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나이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3127233"/>
                  </a:ext>
                </a:extLst>
              </a:tr>
              <a:tr h="122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ado_AniVaccin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접종 여부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2779895"/>
                  </a:ext>
                </a:extLst>
              </a:tr>
              <a:tr h="126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ado_AniGender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수컷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성별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8143763"/>
                  </a:ext>
                </a:extLst>
              </a:tr>
              <a:tr h="130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ado_AniWeight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몸무게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0216128"/>
                  </a:ext>
                </a:extLst>
              </a:tr>
              <a:tr h="135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ado_AniDiscovery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발견장소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6457336"/>
                  </a:ext>
                </a:extLst>
              </a:tr>
              <a:tr h="139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9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ado_AniCon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현상태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0232882"/>
                  </a:ext>
                </a:extLst>
              </a:tr>
              <a:tr h="126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ado_User_Name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등록자이름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4533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ado_Tel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전화번호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2797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ado_AniCareplace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VARCHAR2(300)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현보호장소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9790947"/>
                  </a:ext>
                </a:extLst>
              </a:tr>
              <a:tr h="133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ado_AniPic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3805293"/>
                  </a:ext>
                </a:extLst>
              </a:tr>
              <a:tr h="133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ado_Views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조회수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9343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78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주제 선정 및 기획 </a:t>
            </a:r>
            <a:r>
              <a:rPr lang="ko-KR" altLang="en-US" dirty="0"/>
              <a:t>배경 테이블정의서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536736"/>
              </p:ext>
            </p:extLst>
          </p:nvPr>
        </p:nvGraphicFramePr>
        <p:xfrm>
          <a:off x="1403648" y="1412776"/>
          <a:ext cx="5828984" cy="445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523827000"/>
                    </a:ext>
                  </a:extLst>
                </a:gridCol>
                <a:gridCol w="909638">
                  <a:extLst>
                    <a:ext uri="{9D8B030D-6E8A-4147-A177-3AD203B41FA5}">
                      <a16:colId xmlns:a16="http://schemas.microsoft.com/office/drawing/2014/main" val="3222347743"/>
                    </a:ext>
                  </a:extLst>
                </a:gridCol>
                <a:gridCol w="963613">
                  <a:extLst>
                    <a:ext uri="{9D8B030D-6E8A-4147-A177-3AD203B41FA5}">
                      <a16:colId xmlns:a16="http://schemas.microsoft.com/office/drawing/2014/main" val="2990977079"/>
                    </a:ext>
                  </a:extLst>
                </a:gridCol>
                <a:gridCol w="797243">
                  <a:extLst>
                    <a:ext uri="{9D8B030D-6E8A-4147-A177-3AD203B41FA5}">
                      <a16:colId xmlns:a16="http://schemas.microsoft.com/office/drawing/2014/main" val="3703979309"/>
                    </a:ext>
                  </a:extLst>
                </a:gridCol>
                <a:gridCol w="551180">
                  <a:extLst>
                    <a:ext uri="{9D8B030D-6E8A-4147-A177-3AD203B41FA5}">
                      <a16:colId xmlns:a16="http://schemas.microsoft.com/office/drawing/2014/main" val="2535712553"/>
                    </a:ext>
                  </a:extLst>
                </a:gridCol>
                <a:gridCol w="546417">
                  <a:extLst>
                    <a:ext uri="{9D8B030D-6E8A-4147-A177-3AD203B41FA5}">
                      <a16:colId xmlns:a16="http://schemas.microsoft.com/office/drawing/2014/main" val="1262523953"/>
                    </a:ext>
                  </a:extLst>
                </a:gridCol>
                <a:gridCol w="1395413">
                  <a:extLst>
                    <a:ext uri="{9D8B030D-6E8A-4147-A177-3AD203B41FA5}">
                      <a16:colId xmlns:a16="http://schemas.microsoft.com/office/drawing/2014/main" val="1772045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테이블명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</a:rPr>
                        <a:t>ApplTbl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Table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정의서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작성일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2023-01-03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962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SYSTEM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유기동물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입양사이트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작성자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김지우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박진호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최대영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93247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테이블 설명</a:t>
                      </a:r>
                      <a:endParaRPr lang="ko-KR" altLang="en-US" sz="9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입양홍보</a:t>
                      </a:r>
                      <a:r>
                        <a:rPr lang="ko-KR" altLang="en-US" sz="900" dirty="0" smtClean="0"/>
                        <a:t> 게시판의 유기동물 입양을 희망하는 입양 신청서 테이블</a:t>
                      </a:r>
                      <a:endParaRPr lang="ko-KR" altLang="en-US" sz="9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9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NO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Attribute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/>
                        <a:t>DataType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NN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Key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Default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Description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994567"/>
                  </a:ext>
                </a:extLst>
              </a:tr>
              <a:tr h="172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appl_Num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PK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글번호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9786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appl_Ado_Num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FK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7384663"/>
                  </a:ext>
                </a:extLst>
              </a:tr>
              <a:tr h="147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appl_Id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신청자 아이디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1364724"/>
                  </a:ext>
                </a:extLst>
              </a:tr>
              <a:tr h="135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appl_Ado_AniPic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3127233"/>
                  </a:ext>
                </a:extLst>
              </a:tr>
              <a:tr h="122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appl_Name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신청자 이름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2779895"/>
                  </a:ext>
                </a:extLst>
              </a:tr>
              <a:tr h="126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appl_Gender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남성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성별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8143763"/>
                  </a:ext>
                </a:extLst>
              </a:tr>
              <a:tr h="130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appl_Age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나이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0216128"/>
                  </a:ext>
                </a:extLst>
              </a:tr>
              <a:tr h="135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appl_Tel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전화번호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6457336"/>
                  </a:ext>
                </a:extLst>
              </a:tr>
              <a:tr h="139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9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appl_Email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이메일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0232882"/>
                  </a:ext>
                </a:extLst>
              </a:tr>
              <a:tr h="126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appl_Contact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연락가능시간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4533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appl_Addr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VARCHAR2(300)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주소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2797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appl_Mar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결혼여부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9790947"/>
                  </a:ext>
                </a:extLst>
              </a:tr>
              <a:tr h="133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appl_Job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직업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3805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26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주제 선정 및 기획 </a:t>
            </a:r>
            <a:r>
              <a:rPr lang="ko-KR" altLang="en-US" dirty="0"/>
              <a:t>배경 테이블정의서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691555"/>
              </p:ext>
            </p:extLst>
          </p:nvPr>
        </p:nvGraphicFramePr>
        <p:xfrm>
          <a:off x="1403648" y="1412776"/>
          <a:ext cx="5828984" cy="285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523827000"/>
                    </a:ext>
                  </a:extLst>
                </a:gridCol>
                <a:gridCol w="909638">
                  <a:extLst>
                    <a:ext uri="{9D8B030D-6E8A-4147-A177-3AD203B41FA5}">
                      <a16:colId xmlns:a16="http://schemas.microsoft.com/office/drawing/2014/main" val="3222347743"/>
                    </a:ext>
                  </a:extLst>
                </a:gridCol>
                <a:gridCol w="963613">
                  <a:extLst>
                    <a:ext uri="{9D8B030D-6E8A-4147-A177-3AD203B41FA5}">
                      <a16:colId xmlns:a16="http://schemas.microsoft.com/office/drawing/2014/main" val="2990977079"/>
                    </a:ext>
                  </a:extLst>
                </a:gridCol>
                <a:gridCol w="797243">
                  <a:extLst>
                    <a:ext uri="{9D8B030D-6E8A-4147-A177-3AD203B41FA5}">
                      <a16:colId xmlns:a16="http://schemas.microsoft.com/office/drawing/2014/main" val="3703979309"/>
                    </a:ext>
                  </a:extLst>
                </a:gridCol>
                <a:gridCol w="551180">
                  <a:extLst>
                    <a:ext uri="{9D8B030D-6E8A-4147-A177-3AD203B41FA5}">
                      <a16:colId xmlns:a16="http://schemas.microsoft.com/office/drawing/2014/main" val="2535712553"/>
                    </a:ext>
                  </a:extLst>
                </a:gridCol>
                <a:gridCol w="546417">
                  <a:extLst>
                    <a:ext uri="{9D8B030D-6E8A-4147-A177-3AD203B41FA5}">
                      <a16:colId xmlns:a16="http://schemas.microsoft.com/office/drawing/2014/main" val="1262523953"/>
                    </a:ext>
                  </a:extLst>
                </a:gridCol>
                <a:gridCol w="1395413">
                  <a:extLst>
                    <a:ext uri="{9D8B030D-6E8A-4147-A177-3AD203B41FA5}">
                      <a16:colId xmlns:a16="http://schemas.microsoft.com/office/drawing/2014/main" val="1772045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테이블명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</a:rPr>
                        <a:t>BoardTbl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Table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정의서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작성일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2023-01-03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962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SYSTEM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유기동물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입양사이트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작성자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김지우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박진호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최대영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93247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테이블 설명</a:t>
                      </a:r>
                      <a:endParaRPr lang="ko-KR" altLang="en-US" sz="9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자유게시판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정보공유게시판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후기게시판의 정보가 담긴 테이블</a:t>
                      </a:r>
                      <a:endParaRPr lang="ko-KR" altLang="en-US" sz="9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9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NO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Attribute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/>
                        <a:t>DataType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NN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Key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Default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Description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994567"/>
                  </a:ext>
                </a:extLst>
              </a:tr>
              <a:tr h="172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board_Num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PK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글번호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9786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board_User_Id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FK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유저아이디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7384663"/>
                  </a:ext>
                </a:extLst>
              </a:tr>
              <a:tr h="147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board_Title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VARCHAR2(200)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1364724"/>
                  </a:ext>
                </a:extLst>
              </a:tr>
              <a:tr h="135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board_Content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VARCHAR2(4000)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3127233"/>
                  </a:ext>
                </a:extLst>
              </a:tr>
              <a:tr h="122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board_Pic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VARCHAR2(4000)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2779895"/>
                  </a:ext>
                </a:extLst>
              </a:tr>
              <a:tr h="126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board_Views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조회수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8143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827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주제 선정 및 기획 </a:t>
            </a:r>
            <a:r>
              <a:rPr lang="ko-KR" altLang="en-US" dirty="0" smtClean="0"/>
              <a:t>배경 테이블정의서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259927"/>
              </p:ext>
            </p:extLst>
          </p:nvPr>
        </p:nvGraphicFramePr>
        <p:xfrm>
          <a:off x="1403648" y="1412776"/>
          <a:ext cx="5828984" cy="285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523827000"/>
                    </a:ext>
                  </a:extLst>
                </a:gridCol>
                <a:gridCol w="909638">
                  <a:extLst>
                    <a:ext uri="{9D8B030D-6E8A-4147-A177-3AD203B41FA5}">
                      <a16:colId xmlns:a16="http://schemas.microsoft.com/office/drawing/2014/main" val="3222347743"/>
                    </a:ext>
                  </a:extLst>
                </a:gridCol>
                <a:gridCol w="963613">
                  <a:extLst>
                    <a:ext uri="{9D8B030D-6E8A-4147-A177-3AD203B41FA5}">
                      <a16:colId xmlns:a16="http://schemas.microsoft.com/office/drawing/2014/main" val="2990977079"/>
                    </a:ext>
                  </a:extLst>
                </a:gridCol>
                <a:gridCol w="797243">
                  <a:extLst>
                    <a:ext uri="{9D8B030D-6E8A-4147-A177-3AD203B41FA5}">
                      <a16:colId xmlns:a16="http://schemas.microsoft.com/office/drawing/2014/main" val="3703979309"/>
                    </a:ext>
                  </a:extLst>
                </a:gridCol>
                <a:gridCol w="551180">
                  <a:extLst>
                    <a:ext uri="{9D8B030D-6E8A-4147-A177-3AD203B41FA5}">
                      <a16:colId xmlns:a16="http://schemas.microsoft.com/office/drawing/2014/main" val="2535712553"/>
                    </a:ext>
                  </a:extLst>
                </a:gridCol>
                <a:gridCol w="546417">
                  <a:extLst>
                    <a:ext uri="{9D8B030D-6E8A-4147-A177-3AD203B41FA5}">
                      <a16:colId xmlns:a16="http://schemas.microsoft.com/office/drawing/2014/main" val="1262523953"/>
                    </a:ext>
                  </a:extLst>
                </a:gridCol>
                <a:gridCol w="1395413">
                  <a:extLst>
                    <a:ext uri="{9D8B030D-6E8A-4147-A177-3AD203B41FA5}">
                      <a16:colId xmlns:a16="http://schemas.microsoft.com/office/drawing/2014/main" val="1772045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테이블명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</a:rPr>
                        <a:t>CommentTbl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Table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정의서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작성일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2023-01-03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962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SYSTEM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유기동물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입양사이트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작성자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김지우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박진호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최대영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93247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테이블 설명</a:t>
                      </a:r>
                      <a:endParaRPr lang="ko-KR" altLang="en-US" sz="9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댓글 정보가 담긴 테이블</a:t>
                      </a:r>
                      <a:endParaRPr lang="ko-KR" altLang="en-US" sz="9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9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NO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Attribute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/>
                        <a:t>DataType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NN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Key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Default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Description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994567"/>
                  </a:ext>
                </a:extLst>
              </a:tr>
              <a:tr h="172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com_Num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PK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댓글번호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9786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com_Board_Num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FK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/>
                        <a:t>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7384663"/>
                  </a:ext>
                </a:extLst>
              </a:tr>
              <a:tr h="147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com_Ado_Num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FK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1364724"/>
                  </a:ext>
                </a:extLst>
              </a:tr>
              <a:tr h="135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com_Name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이름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3127233"/>
                  </a:ext>
                </a:extLst>
              </a:tr>
              <a:tr h="122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com_Content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내용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2779895"/>
                  </a:ext>
                </a:extLst>
              </a:tr>
              <a:tr h="126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com_Pwd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비밀번호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8143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213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주제 선정 및 기획 배경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106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주제 선정 및 기획 </a:t>
            </a:r>
            <a:r>
              <a:rPr lang="ko-KR" altLang="en-US" dirty="0" smtClean="0"/>
              <a:t>배경 </a:t>
            </a:r>
            <a:r>
              <a:rPr lang="ko-KR" altLang="en-US" dirty="0" err="1" smtClean="0"/>
              <a:t>개체정의서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639408"/>
              </p:ext>
            </p:extLst>
          </p:nvPr>
        </p:nvGraphicFramePr>
        <p:xfrm>
          <a:off x="455323" y="1772816"/>
          <a:ext cx="8229600" cy="40921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7250">
                  <a:extLst>
                    <a:ext uri="{9D8B030D-6E8A-4147-A177-3AD203B41FA5}">
                      <a16:colId xmlns:a16="http://schemas.microsoft.com/office/drawing/2014/main" val="521593544"/>
                    </a:ext>
                  </a:extLst>
                </a:gridCol>
                <a:gridCol w="3045759">
                  <a:extLst>
                    <a:ext uri="{9D8B030D-6E8A-4147-A177-3AD203B41FA5}">
                      <a16:colId xmlns:a16="http://schemas.microsoft.com/office/drawing/2014/main" val="504158381"/>
                    </a:ext>
                  </a:extLst>
                </a:gridCol>
                <a:gridCol w="3499597">
                  <a:extLst>
                    <a:ext uri="{9D8B030D-6E8A-4147-A177-3AD203B41FA5}">
                      <a16:colId xmlns:a16="http://schemas.microsoft.com/office/drawing/2014/main" val="1945588299"/>
                    </a:ext>
                  </a:extLst>
                </a:gridCol>
                <a:gridCol w="826994">
                  <a:extLst>
                    <a:ext uri="{9D8B030D-6E8A-4147-A177-3AD203B41FA5}">
                      <a16:colId xmlns:a16="http://schemas.microsoft.com/office/drawing/2014/main" val="3196029695"/>
                    </a:ext>
                  </a:extLst>
                </a:gridCol>
              </a:tblGrid>
              <a:tr h="400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엔티티명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4" marR="7564" marT="7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설명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4" marR="7564" marT="7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포함되는 속성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4" marR="7564" marT="7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비고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4" marR="7564" marT="7564" marB="0" anchor="ctr"/>
                </a:tc>
                <a:extLst>
                  <a:ext uri="{0D108BD9-81ED-4DB2-BD59-A6C34878D82A}">
                    <a16:rowId xmlns:a16="http://schemas.microsoft.com/office/drawing/2014/main" val="1053583846"/>
                  </a:ext>
                </a:extLst>
              </a:tr>
              <a:tr h="7034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이용자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4" marR="7564" marT="7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사이트를 이용하는 이용자에 대한 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4" marR="7564" marT="7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 아이디</a:t>
                      </a:r>
                      <a:r>
                        <a:rPr lang="en-US" altLang="ko-KR" sz="1000" u="none" strike="noStrike" dirty="0">
                          <a:effectLst/>
                        </a:rPr>
                        <a:t>,  </a:t>
                      </a:r>
                      <a:r>
                        <a:rPr lang="ko-KR" altLang="en-US" sz="1000" u="none" strike="noStrike" dirty="0">
                          <a:effectLst/>
                        </a:rPr>
                        <a:t>비밀번호</a:t>
                      </a:r>
                      <a:r>
                        <a:rPr lang="en-US" altLang="ko-KR" sz="1000" u="none" strike="noStrike" dirty="0">
                          <a:effectLst/>
                        </a:rPr>
                        <a:t>,  </a:t>
                      </a:r>
                      <a:r>
                        <a:rPr lang="ko-KR" altLang="en-US" sz="1000" u="none" strike="noStrike" dirty="0">
                          <a:effectLst/>
                        </a:rPr>
                        <a:t>이름</a:t>
                      </a:r>
                      <a:r>
                        <a:rPr lang="en-US" altLang="ko-KR" sz="1000" u="none" strike="noStrike" dirty="0">
                          <a:effectLst/>
                        </a:rPr>
                        <a:t>,  </a:t>
                      </a:r>
                      <a:r>
                        <a:rPr lang="ko-KR" altLang="en-US" sz="1000" u="none" strike="noStrike" dirty="0">
                          <a:effectLst/>
                        </a:rPr>
                        <a:t>전화번호</a:t>
                      </a:r>
                      <a:r>
                        <a:rPr lang="en-US" altLang="ko-KR" sz="1000" u="none" strike="noStrike" dirty="0">
                          <a:effectLst/>
                        </a:rPr>
                        <a:t>,  </a:t>
                      </a:r>
                      <a:r>
                        <a:rPr lang="ko-KR" altLang="en-US" sz="1000" u="none" strike="noStrike" dirty="0">
                          <a:effectLst/>
                        </a:rPr>
                        <a:t>생년월일 </a:t>
                      </a:r>
                      <a:r>
                        <a:rPr lang="en-US" altLang="ko-KR" sz="1000" u="none" strike="noStrike" dirty="0">
                          <a:effectLst/>
                        </a:rPr>
                        <a:t>,  </a:t>
                      </a:r>
                      <a:r>
                        <a:rPr lang="ko-KR" altLang="en-US" sz="1000" u="none" strike="noStrike" dirty="0">
                          <a:effectLst/>
                        </a:rPr>
                        <a:t>이메일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이용자 관리번호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4" marR="7564" marT="7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4" marR="7564" marT="7564" marB="0" anchor="ctr"/>
                </a:tc>
                <a:extLst>
                  <a:ext uri="{0D108BD9-81ED-4DB2-BD59-A6C34878D82A}">
                    <a16:rowId xmlns:a16="http://schemas.microsoft.com/office/drawing/2014/main" val="1732707513"/>
                  </a:ext>
                </a:extLst>
              </a:tr>
              <a:tr h="6656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입양홍보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4" marR="7564" marT="7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유기동물에 대한 정보 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4" marR="7564" marT="7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글번호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아이디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품종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나이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접종여부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성별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몸무게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발견장소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현상태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이름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전화번호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보호장소</a:t>
                      </a:r>
                      <a:r>
                        <a:rPr lang="en-US" altLang="ko-KR" sz="1000" u="none" strike="noStrike">
                          <a:effectLst/>
                        </a:rPr>
                        <a:t>,</a:t>
                      </a:r>
                      <a:r>
                        <a:rPr lang="ko-KR" altLang="en-US" sz="1000" u="none" strike="noStrike">
                          <a:effectLst/>
                        </a:rPr>
                        <a:t>사진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조회수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4" marR="7564" marT="7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4" marR="7564" marT="7564" marB="0" anchor="ctr"/>
                </a:tc>
                <a:extLst>
                  <a:ext uri="{0D108BD9-81ED-4DB2-BD59-A6C34878D82A}">
                    <a16:rowId xmlns:a16="http://schemas.microsoft.com/office/drawing/2014/main" val="1784163584"/>
                  </a:ext>
                </a:extLst>
              </a:tr>
              <a:tr h="10589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입양신청서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4" marR="7564" marT="7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입양홍보게시판에 올라온 유기동물의 입양신청을 희망하는 이용자의 입양신청서 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4" marR="7564" marT="7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글번호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입양홍보게시글의 글번호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사진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이름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성별</a:t>
                      </a:r>
                      <a:r>
                        <a:rPr lang="en-US" altLang="ko-KR" sz="1000" u="none" strike="noStrike">
                          <a:effectLst/>
                        </a:rPr>
                        <a:t>,  </a:t>
                      </a:r>
                      <a:r>
                        <a:rPr lang="ko-KR" altLang="en-US" sz="1000" u="none" strike="noStrike">
                          <a:effectLst/>
                        </a:rPr>
                        <a:t>나이 </a:t>
                      </a:r>
                      <a:r>
                        <a:rPr lang="en-US" altLang="ko-KR" sz="1000" u="none" strike="noStrike">
                          <a:effectLst/>
                        </a:rPr>
                        <a:t>,  </a:t>
                      </a:r>
                      <a:r>
                        <a:rPr lang="ko-KR" altLang="en-US" sz="1000" u="none" strike="noStrike">
                          <a:effectLst/>
                        </a:rPr>
                        <a:t>전화번호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이메일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연락가능시간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주소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결혼여부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직업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아이디 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4" marR="7564" marT="7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4" marR="7564" marT="7564" marB="0" anchor="ctr"/>
                </a:tc>
                <a:extLst>
                  <a:ext uri="{0D108BD9-81ED-4DB2-BD59-A6C34878D82A}">
                    <a16:rowId xmlns:a16="http://schemas.microsoft.com/office/drawing/2014/main" val="181482114"/>
                  </a:ext>
                </a:extLst>
              </a:tr>
              <a:tr h="5672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일반게시글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4" marR="7564" marT="7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자유게시판</a:t>
                      </a:r>
                      <a:r>
                        <a:rPr lang="en-US" altLang="ko-KR" sz="1000" u="none" strike="noStrike">
                          <a:effectLst/>
                        </a:rPr>
                        <a:t>,</a:t>
                      </a:r>
                      <a:r>
                        <a:rPr lang="ko-KR" altLang="en-US" sz="1000" u="none" strike="noStrike">
                          <a:effectLst/>
                        </a:rPr>
                        <a:t>정보게시판</a:t>
                      </a:r>
                      <a:r>
                        <a:rPr lang="en-US" altLang="ko-KR" sz="1000" u="none" strike="noStrike">
                          <a:effectLst/>
                        </a:rPr>
                        <a:t>,</a:t>
                      </a:r>
                      <a:r>
                        <a:rPr lang="ko-KR" altLang="en-US" sz="1000" u="none" strike="noStrike">
                          <a:effectLst/>
                        </a:rPr>
                        <a:t>후기게시판에 대한 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4" marR="7564" marT="7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글번호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아이디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제목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내용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사진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조회수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4" marR="7564" marT="7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4" marR="7564" marT="7564" marB="0" anchor="ctr"/>
                </a:tc>
                <a:extLst>
                  <a:ext uri="{0D108BD9-81ED-4DB2-BD59-A6C34878D82A}">
                    <a16:rowId xmlns:a16="http://schemas.microsoft.com/office/drawing/2014/main" val="1639754798"/>
                  </a:ext>
                </a:extLst>
              </a:tr>
              <a:tr h="695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댓글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4" marR="7564" marT="7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</a:rPr>
                        <a:t>입양홍보</a:t>
                      </a:r>
                      <a:r>
                        <a:rPr lang="en-US" altLang="ko-KR" sz="1000" u="none" strike="noStrike" dirty="0">
                          <a:effectLst/>
                        </a:rPr>
                        <a:t>,</a:t>
                      </a:r>
                      <a:r>
                        <a:rPr lang="ko-KR" altLang="en-US" sz="1000" u="none" strike="noStrike" dirty="0">
                          <a:effectLst/>
                        </a:rPr>
                        <a:t>자유게시판</a:t>
                      </a:r>
                      <a:r>
                        <a:rPr lang="en-US" altLang="ko-KR" sz="1000" u="none" strike="noStrike" dirty="0">
                          <a:effectLst/>
                        </a:rPr>
                        <a:t>,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정보게시판</a:t>
                      </a:r>
                      <a:r>
                        <a:rPr lang="en-US" altLang="ko-KR" sz="1000" u="none" strike="noStrike" dirty="0">
                          <a:effectLst/>
                        </a:rPr>
                        <a:t>,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후기게시판</a:t>
                      </a:r>
                      <a:r>
                        <a:rPr lang="ko-KR" altLang="en-US" sz="1000" u="none" strike="noStrike" dirty="0">
                          <a:effectLst/>
                        </a:rPr>
                        <a:t> 댓글에 대한 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4" marR="7564" marT="7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댓글번호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게시글의 번호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입양홍보 게시글의 번호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작성자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댓글 내용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비밀번호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4" marR="7564" marT="75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4" marR="7564" marT="7564" marB="0" anchor="ctr"/>
                </a:tc>
                <a:extLst>
                  <a:ext uri="{0D108BD9-81ED-4DB2-BD59-A6C34878D82A}">
                    <a16:rowId xmlns:a16="http://schemas.microsoft.com/office/drawing/2014/main" val="1414689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57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주제 선정 및 기획 </a:t>
            </a:r>
            <a:r>
              <a:rPr lang="ko-KR" altLang="en-US" dirty="0"/>
              <a:t>배경 </a:t>
            </a:r>
            <a:r>
              <a:rPr lang="ko-KR" altLang="en-US" dirty="0" err="1"/>
              <a:t>속성정의서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577410"/>
              </p:ext>
            </p:extLst>
          </p:nvPr>
        </p:nvGraphicFramePr>
        <p:xfrm>
          <a:off x="1187624" y="1412776"/>
          <a:ext cx="6477395" cy="52863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9614">
                  <a:extLst>
                    <a:ext uri="{9D8B030D-6E8A-4147-A177-3AD203B41FA5}">
                      <a16:colId xmlns:a16="http://schemas.microsoft.com/office/drawing/2014/main" val="2202728834"/>
                    </a:ext>
                  </a:extLst>
                </a:gridCol>
                <a:gridCol w="1927001">
                  <a:extLst>
                    <a:ext uri="{9D8B030D-6E8A-4147-A177-3AD203B41FA5}">
                      <a16:colId xmlns:a16="http://schemas.microsoft.com/office/drawing/2014/main" val="658606186"/>
                    </a:ext>
                  </a:extLst>
                </a:gridCol>
                <a:gridCol w="3920780">
                  <a:extLst>
                    <a:ext uri="{9D8B030D-6E8A-4147-A177-3AD203B41FA5}">
                      <a16:colId xmlns:a16="http://schemas.microsoft.com/office/drawing/2014/main" val="723937459"/>
                    </a:ext>
                  </a:extLst>
                </a:gridCol>
              </a:tblGrid>
              <a:tr h="36489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엔티티명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속성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extLst>
                  <a:ext uri="{0D108BD9-81ED-4DB2-BD59-A6C34878D82A}">
                    <a16:rowId xmlns:a16="http://schemas.microsoft.com/office/drawing/2014/main" val="4212640184"/>
                  </a:ext>
                </a:extLst>
              </a:tr>
              <a:tr h="223704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이용자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아이디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이용자 정보를 식별할수 있는 고유정보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extLst>
                  <a:ext uri="{0D108BD9-81ED-4DB2-BD59-A6C34878D82A}">
                    <a16:rowId xmlns:a16="http://schemas.microsoft.com/office/drawing/2014/main" val="3129278112"/>
                  </a:ext>
                </a:extLst>
              </a:tr>
              <a:tr h="223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비밀번호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로그인시 필요한 인증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extLst>
                  <a:ext uri="{0D108BD9-81ED-4DB2-BD59-A6C34878D82A}">
                    <a16:rowId xmlns:a16="http://schemas.microsoft.com/office/drawing/2014/main" val="1509584582"/>
                  </a:ext>
                </a:extLst>
              </a:tr>
              <a:tr h="223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이용자 이름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extLst>
                  <a:ext uri="{0D108BD9-81ED-4DB2-BD59-A6C34878D82A}">
                    <a16:rowId xmlns:a16="http://schemas.microsoft.com/office/drawing/2014/main" val="2170394848"/>
                  </a:ext>
                </a:extLst>
              </a:tr>
              <a:tr h="223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전화번호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이용자 연락처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extLst>
                  <a:ext uri="{0D108BD9-81ED-4DB2-BD59-A6C34878D82A}">
                    <a16:rowId xmlns:a16="http://schemas.microsoft.com/office/drawing/2014/main" val="2307702452"/>
                  </a:ext>
                </a:extLst>
              </a:tr>
              <a:tr h="223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생년월일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이용자 생년월일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extLst>
                  <a:ext uri="{0D108BD9-81ED-4DB2-BD59-A6C34878D82A}">
                    <a16:rowId xmlns:a16="http://schemas.microsoft.com/office/drawing/2014/main" val="875598749"/>
                  </a:ext>
                </a:extLst>
              </a:tr>
              <a:tr h="223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이메일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이용자를 확인할수 있는 이메일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extLst>
                  <a:ext uri="{0D108BD9-81ED-4DB2-BD59-A6C34878D82A}">
                    <a16:rowId xmlns:a16="http://schemas.microsoft.com/office/drawing/2014/main" val="3575594972"/>
                  </a:ext>
                </a:extLst>
              </a:tr>
              <a:tr h="223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알림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이용자가 수취한 입양신청서의 알림정보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extLst>
                  <a:ext uri="{0D108BD9-81ED-4DB2-BD59-A6C34878D82A}">
                    <a16:rowId xmlns:a16="http://schemas.microsoft.com/office/drawing/2014/main" val="2257087877"/>
                  </a:ext>
                </a:extLst>
              </a:tr>
              <a:tr h="223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관리 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이용자와 사이트 관리자를 구분할 수 있는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extLst>
                  <a:ext uri="{0D108BD9-81ED-4DB2-BD59-A6C34878D82A}">
                    <a16:rowId xmlns:a16="http://schemas.microsoft.com/office/drawing/2014/main" val="1778366557"/>
                  </a:ext>
                </a:extLst>
              </a:tr>
              <a:tr h="223704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입양홍보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글 번호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입양홍보게시글을 식별하기 위한 고유 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extLst>
                  <a:ext uri="{0D108BD9-81ED-4DB2-BD59-A6C34878D82A}">
                    <a16:rowId xmlns:a16="http://schemas.microsoft.com/office/drawing/2014/main" val="3689148594"/>
                  </a:ext>
                </a:extLst>
              </a:tr>
              <a:tr h="223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아이디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입양홍보 게시물을 작성한 이용자의 아이디 정보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extLst>
                  <a:ext uri="{0D108BD9-81ED-4DB2-BD59-A6C34878D82A}">
                    <a16:rowId xmlns:a16="http://schemas.microsoft.com/office/drawing/2014/main" val="2731490680"/>
                  </a:ext>
                </a:extLst>
              </a:tr>
              <a:tr h="223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게시자의 이름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입양홍보게시판에 글을 게시한 이용자의 정보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extLst>
                  <a:ext uri="{0D108BD9-81ED-4DB2-BD59-A6C34878D82A}">
                    <a16:rowId xmlns:a16="http://schemas.microsoft.com/office/drawing/2014/main" val="3169567375"/>
                  </a:ext>
                </a:extLst>
              </a:tr>
              <a:tr h="223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전화번호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입양홍보게시판에 글을 게시한 이용자의 전화번호 정보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extLst>
                  <a:ext uri="{0D108BD9-81ED-4DB2-BD59-A6C34878D82A}">
                    <a16:rowId xmlns:a16="http://schemas.microsoft.com/office/drawing/2014/main" val="1569194353"/>
                  </a:ext>
                </a:extLst>
              </a:tr>
              <a:tr h="223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품종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유기된 동물의 품종에 대한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extLst>
                  <a:ext uri="{0D108BD9-81ED-4DB2-BD59-A6C34878D82A}">
                    <a16:rowId xmlns:a16="http://schemas.microsoft.com/office/drawing/2014/main" val="846130488"/>
                  </a:ext>
                </a:extLst>
              </a:tr>
              <a:tr h="223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나이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유기된 동물의 나이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extLst>
                  <a:ext uri="{0D108BD9-81ED-4DB2-BD59-A6C34878D82A}">
                    <a16:rowId xmlns:a16="http://schemas.microsoft.com/office/drawing/2014/main" val="4034317185"/>
                  </a:ext>
                </a:extLst>
              </a:tr>
              <a:tr h="223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접종여부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유기된 동물의 예방접종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extLst>
                  <a:ext uri="{0D108BD9-81ED-4DB2-BD59-A6C34878D82A}">
                    <a16:rowId xmlns:a16="http://schemas.microsoft.com/office/drawing/2014/main" val="2110872921"/>
                  </a:ext>
                </a:extLst>
              </a:tr>
              <a:tr h="223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성별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유기된 동물의 성별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extLst>
                  <a:ext uri="{0D108BD9-81ED-4DB2-BD59-A6C34878D82A}">
                    <a16:rowId xmlns:a16="http://schemas.microsoft.com/office/drawing/2014/main" val="3432811335"/>
                  </a:ext>
                </a:extLst>
              </a:tr>
              <a:tr h="223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몸무게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유기된 동물의 몸무게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extLst>
                  <a:ext uri="{0D108BD9-81ED-4DB2-BD59-A6C34878D82A}">
                    <a16:rowId xmlns:a16="http://schemas.microsoft.com/office/drawing/2014/main" val="537254579"/>
                  </a:ext>
                </a:extLst>
              </a:tr>
              <a:tr h="223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발견장소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유기된 동물의 발견장소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extLst>
                  <a:ext uri="{0D108BD9-81ED-4DB2-BD59-A6C34878D82A}">
                    <a16:rowId xmlns:a16="http://schemas.microsoft.com/office/drawing/2014/main" val="905468520"/>
                  </a:ext>
                </a:extLst>
              </a:tr>
              <a:tr h="223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현상태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유기된 동물의 현재 상태에 대한 정보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임시보호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입양완료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사망 등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extLst>
                  <a:ext uri="{0D108BD9-81ED-4DB2-BD59-A6C34878D82A}">
                    <a16:rowId xmlns:a16="http://schemas.microsoft.com/office/drawing/2014/main" val="1517448451"/>
                  </a:ext>
                </a:extLst>
              </a:tr>
              <a:tr h="223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보호장소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유기된 동물의 현재 보호장소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extLst>
                  <a:ext uri="{0D108BD9-81ED-4DB2-BD59-A6C34878D82A}">
                    <a16:rowId xmlns:a16="http://schemas.microsoft.com/office/drawing/2014/main" val="3523439858"/>
                  </a:ext>
                </a:extLst>
              </a:tr>
              <a:tr h="223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사진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유기된 동물의 사진 정보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extLst>
                  <a:ext uri="{0D108BD9-81ED-4DB2-BD59-A6C34878D82A}">
                    <a16:rowId xmlns:a16="http://schemas.microsoft.com/office/drawing/2014/main" val="4194609887"/>
                  </a:ext>
                </a:extLst>
              </a:tr>
              <a:tr h="223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입양홍보 조회수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800" u="none" strike="noStrike" dirty="0">
                          <a:effectLst/>
                        </a:rPr>
                        <a:t> 조회수 정보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55" marR="7155" marT="7155" marB="0" anchor="ctr"/>
                </a:tc>
                <a:extLst>
                  <a:ext uri="{0D108BD9-81ED-4DB2-BD59-A6C34878D82A}">
                    <a16:rowId xmlns:a16="http://schemas.microsoft.com/office/drawing/2014/main" val="2018395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97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주제 선정 및 기획 </a:t>
            </a:r>
            <a:r>
              <a:rPr lang="ko-KR" altLang="en-US" dirty="0" smtClean="0"/>
              <a:t>배경 </a:t>
            </a:r>
            <a:r>
              <a:rPr lang="ko-KR" altLang="en-US" dirty="0" err="1" smtClean="0"/>
              <a:t>속성정의서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646224"/>
              </p:ext>
            </p:extLst>
          </p:nvPr>
        </p:nvGraphicFramePr>
        <p:xfrm>
          <a:off x="1331640" y="1340768"/>
          <a:ext cx="6122727" cy="52863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5140">
                  <a:extLst>
                    <a:ext uri="{9D8B030D-6E8A-4147-A177-3AD203B41FA5}">
                      <a16:colId xmlns:a16="http://schemas.microsoft.com/office/drawing/2014/main" val="92401771"/>
                    </a:ext>
                  </a:extLst>
                </a:gridCol>
                <a:gridCol w="1821489">
                  <a:extLst>
                    <a:ext uri="{9D8B030D-6E8A-4147-A177-3AD203B41FA5}">
                      <a16:colId xmlns:a16="http://schemas.microsoft.com/office/drawing/2014/main" val="1500209278"/>
                    </a:ext>
                  </a:extLst>
                </a:gridCol>
                <a:gridCol w="3706098">
                  <a:extLst>
                    <a:ext uri="{9D8B030D-6E8A-4147-A177-3AD203B41FA5}">
                      <a16:colId xmlns:a16="http://schemas.microsoft.com/office/drawing/2014/main" val="2275787497"/>
                    </a:ext>
                  </a:extLst>
                </a:gridCol>
              </a:tblGrid>
              <a:tr h="211455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입양신청서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신청서 글번호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입양신청서를 식별하기위한 고유 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extLst>
                  <a:ext uri="{0D108BD9-81ED-4DB2-BD59-A6C34878D82A}">
                    <a16:rowId xmlns:a16="http://schemas.microsoft.com/office/drawing/2014/main" val="4098975995"/>
                  </a:ext>
                </a:extLst>
              </a:tr>
              <a:tr h="211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입양홍보게시글 글번호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입양신청서를 신청한 입양홍보 게시글의 글 번호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extLst>
                  <a:ext uri="{0D108BD9-81ED-4DB2-BD59-A6C34878D82A}">
                    <a16:rowId xmlns:a16="http://schemas.microsoft.com/office/drawing/2014/main" val="2832891052"/>
                  </a:ext>
                </a:extLst>
              </a:tr>
              <a:tr h="211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사진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입양신청서를 신청한 입양홍보 게시글의 사진 정보 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extLst>
                  <a:ext uri="{0D108BD9-81ED-4DB2-BD59-A6C34878D82A}">
                    <a16:rowId xmlns:a16="http://schemas.microsoft.com/office/drawing/2014/main" val="1472806397"/>
                  </a:ext>
                </a:extLst>
              </a:tr>
              <a:tr h="211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신청자이름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입양 신청서를 작성한 이용자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extLst>
                  <a:ext uri="{0D108BD9-81ED-4DB2-BD59-A6C34878D82A}">
                    <a16:rowId xmlns:a16="http://schemas.microsoft.com/office/drawing/2014/main" val="3320075212"/>
                  </a:ext>
                </a:extLst>
              </a:tr>
              <a:tr h="211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성별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입양신청서를 작성한 이용자 성별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extLst>
                  <a:ext uri="{0D108BD9-81ED-4DB2-BD59-A6C34878D82A}">
                    <a16:rowId xmlns:a16="http://schemas.microsoft.com/office/drawing/2014/main" val="1761608055"/>
                  </a:ext>
                </a:extLst>
              </a:tr>
              <a:tr h="211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나이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입양 신청서를 작성한 나이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extLst>
                  <a:ext uri="{0D108BD9-81ED-4DB2-BD59-A6C34878D82A}">
                    <a16:rowId xmlns:a16="http://schemas.microsoft.com/office/drawing/2014/main" val="4054029226"/>
                  </a:ext>
                </a:extLst>
              </a:tr>
              <a:tr h="211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전화번호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입양신청서를 작성한 이용자 연락처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extLst>
                  <a:ext uri="{0D108BD9-81ED-4DB2-BD59-A6C34878D82A}">
                    <a16:rowId xmlns:a16="http://schemas.microsoft.com/office/drawing/2014/main" val="3142172911"/>
                  </a:ext>
                </a:extLst>
              </a:tr>
              <a:tr h="211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이메일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입양 신청서를 작성한 이용자 이메일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extLst>
                  <a:ext uri="{0D108BD9-81ED-4DB2-BD59-A6C34878D82A}">
                    <a16:rowId xmlns:a16="http://schemas.microsoft.com/office/drawing/2014/main" val="1965380330"/>
                  </a:ext>
                </a:extLst>
              </a:tr>
              <a:tr h="211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연락가능시간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입양 신청서를 작성한 이용자 연락시간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extLst>
                  <a:ext uri="{0D108BD9-81ED-4DB2-BD59-A6C34878D82A}">
                    <a16:rowId xmlns:a16="http://schemas.microsoft.com/office/drawing/2014/main" val="1336019393"/>
                  </a:ext>
                </a:extLst>
              </a:tr>
              <a:tr h="211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주소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입양신청서를 작성한 이용자 위치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extLst>
                  <a:ext uri="{0D108BD9-81ED-4DB2-BD59-A6C34878D82A}">
                    <a16:rowId xmlns:a16="http://schemas.microsoft.com/office/drawing/2014/main" val="1197886484"/>
                  </a:ext>
                </a:extLst>
              </a:tr>
              <a:tr h="211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결혼여부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입양 신청서를 작성한 이용자 결혼 정보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extLst>
                  <a:ext uri="{0D108BD9-81ED-4DB2-BD59-A6C34878D82A}">
                    <a16:rowId xmlns:a16="http://schemas.microsoft.com/office/drawing/2014/main" val="754475108"/>
                  </a:ext>
                </a:extLst>
              </a:tr>
              <a:tr h="211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직업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입양 신청서를 작성한 이용자 직업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extLst>
                  <a:ext uri="{0D108BD9-81ED-4DB2-BD59-A6C34878D82A}">
                    <a16:rowId xmlns:a16="http://schemas.microsoft.com/office/drawing/2014/main" val="3127421240"/>
                  </a:ext>
                </a:extLst>
              </a:tr>
              <a:tr h="211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아이디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입양 신청서를 작성한 이용자의 아이디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extLst>
                  <a:ext uri="{0D108BD9-81ED-4DB2-BD59-A6C34878D82A}">
                    <a16:rowId xmlns:a16="http://schemas.microsoft.com/office/drawing/2014/main" val="3482473930"/>
                  </a:ext>
                </a:extLst>
              </a:tr>
              <a:tr h="21145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일반게시글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글번호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일반게시글을 식별하기 위한 고유 번호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extLst>
                  <a:ext uri="{0D108BD9-81ED-4DB2-BD59-A6C34878D82A}">
                    <a16:rowId xmlns:a16="http://schemas.microsoft.com/office/drawing/2014/main" val="551007927"/>
                  </a:ext>
                </a:extLst>
              </a:tr>
              <a:tr h="211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아이디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이용자 정보를 식별할수 있는 고유정보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extLst>
                  <a:ext uri="{0D108BD9-81ED-4DB2-BD59-A6C34878D82A}">
                    <a16:rowId xmlns:a16="http://schemas.microsoft.com/office/drawing/2014/main" val="3933929430"/>
                  </a:ext>
                </a:extLst>
              </a:tr>
              <a:tr h="211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제목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이용자가 작성한 제목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extLst>
                  <a:ext uri="{0D108BD9-81ED-4DB2-BD59-A6C34878D82A}">
                    <a16:rowId xmlns:a16="http://schemas.microsoft.com/office/drawing/2014/main" val="971850164"/>
                  </a:ext>
                </a:extLst>
              </a:tr>
              <a:tr h="211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내용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이용자가 작성한 내용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extLst>
                  <a:ext uri="{0D108BD9-81ED-4DB2-BD59-A6C34878D82A}">
                    <a16:rowId xmlns:a16="http://schemas.microsoft.com/office/drawing/2014/main" val="2194687800"/>
                  </a:ext>
                </a:extLst>
              </a:tr>
              <a:tr h="211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사진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이용자가 등록한 이미지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extLst>
                  <a:ext uri="{0D108BD9-81ED-4DB2-BD59-A6C34878D82A}">
                    <a16:rowId xmlns:a16="http://schemas.microsoft.com/office/drawing/2014/main" val="1647411438"/>
                  </a:ext>
                </a:extLst>
              </a:tr>
              <a:tr h="211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조회수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일반게시글 조회수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extLst>
                  <a:ext uri="{0D108BD9-81ED-4DB2-BD59-A6C34878D82A}">
                    <a16:rowId xmlns:a16="http://schemas.microsoft.com/office/drawing/2014/main" val="851357315"/>
                  </a:ext>
                </a:extLst>
              </a:tr>
              <a:tr h="21145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댓글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댓글번호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댓글 고유번호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extLst>
                  <a:ext uri="{0D108BD9-81ED-4DB2-BD59-A6C34878D82A}">
                    <a16:rowId xmlns:a16="http://schemas.microsoft.com/office/drawing/2014/main" val="422397740"/>
                  </a:ext>
                </a:extLst>
              </a:tr>
              <a:tr h="211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일반게시글번호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댓글이 포함된 일반 게시글의 글번호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extLst>
                  <a:ext uri="{0D108BD9-81ED-4DB2-BD59-A6C34878D82A}">
                    <a16:rowId xmlns:a16="http://schemas.microsoft.com/office/drawing/2014/main" val="154463014"/>
                  </a:ext>
                </a:extLst>
              </a:tr>
              <a:tr h="211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입양홍보글번호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댓글이 포함된 입양홍보게시글의 글번호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extLst>
                  <a:ext uri="{0D108BD9-81ED-4DB2-BD59-A6C34878D82A}">
                    <a16:rowId xmlns:a16="http://schemas.microsoft.com/office/drawing/2014/main" val="2667523293"/>
                  </a:ext>
                </a:extLst>
              </a:tr>
              <a:tr h="211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작성자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댓글 작성자에 대한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extLst>
                  <a:ext uri="{0D108BD9-81ED-4DB2-BD59-A6C34878D82A}">
                    <a16:rowId xmlns:a16="http://schemas.microsoft.com/office/drawing/2014/main" val="4101305559"/>
                  </a:ext>
                </a:extLst>
              </a:tr>
              <a:tr h="211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내용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댓글 내용에 대한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extLst>
                  <a:ext uri="{0D108BD9-81ED-4DB2-BD59-A6C34878D82A}">
                    <a16:rowId xmlns:a16="http://schemas.microsoft.com/office/drawing/2014/main" val="287480573"/>
                  </a:ext>
                </a:extLst>
              </a:tr>
              <a:tr h="211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비밀번호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작성된 댓글을 수정 또는 삭제 하기 위한 비밀번호 정보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3" marR="6763" marT="6763" marB="0" anchor="ctr"/>
                </a:tc>
                <a:extLst>
                  <a:ext uri="{0D108BD9-81ED-4DB2-BD59-A6C34878D82A}">
                    <a16:rowId xmlns:a16="http://schemas.microsoft.com/office/drawing/2014/main" val="2165866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07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주제 선정 및 기획 </a:t>
            </a:r>
            <a:r>
              <a:rPr lang="ko-KR" altLang="en-US" dirty="0" smtClean="0"/>
              <a:t>배경 </a:t>
            </a:r>
            <a:r>
              <a:rPr lang="ko-KR" altLang="en-US" dirty="0" err="1" smtClean="0"/>
              <a:t>관계정의서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917700" y="2238375"/>
          <a:ext cx="5308601" cy="238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8469">
                  <a:extLst>
                    <a:ext uri="{9D8B030D-6E8A-4147-A177-3AD203B41FA5}">
                      <a16:colId xmlns:a16="http://schemas.microsoft.com/office/drawing/2014/main" val="2948175545"/>
                    </a:ext>
                  </a:extLst>
                </a:gridCol>
                <a:gridCol w="3531663">
                  <a:extLst>
                    <a:ext uri="{9D8B030D-6E8A-4147-A177-3AD203B41FA5}">
                      <a16:colId xmlns:a16="http://schemas.microsoft.com/office/drawing/2014/main" val="317467651"/>
                    </a:ext>
                  </a:extLst>
                </a:gridCol>
                <a:gridCol w="888469">
                  <a:extLst>
                    <a:ext uri="{9D8B030D-6E8A-4147-A177-3AD203B41FA5}">
                      <a16:colId xmlns:a16="http://schemas.microsoft.com/office/drawing/2014/main" val="36516407"/>
                    </a:ext>
                  </a:extLst>
                </a:gridCol>
              </a:tblGrid>
              <a:tr h="2978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기준엔티티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관계방향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관련엔티티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0401759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이용자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이용자는 입양홍보게시글을 작성할 수 있다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입양홍보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3373717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이용자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이용자는 입양신청서를 작성할 수 있다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입양신청서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8750794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이용자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이용자는 일반게시글을 작성할 수 있다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일반게시글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3852328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이용자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이용자는 댓글을 작성할 수 있다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댓글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4822632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입양홍보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입양 홍보는 여러 개의 입양신청서를 가질수 있다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입양신청서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4338818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입양홍보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입양홍보는 여러 개의 댓글을 가질 수 있다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댓글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6477674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일반게시글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일반게시글은 여러 개의 댓글을 가질 수 있다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댓글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5101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66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4932040" y="1196752"/>
            <a:ext cx="3821844" cy="2566492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372200" y="286049"/>
            <a:ext cx="2520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2512E2E-CB45-4EBB-958C-67D2E7272CEA}"/>
              </a:ext>
            </a:extLst>
          </p:cNvPr>
          <p:cNvGrpSpPr/>
          <p:nvPr/>
        </p:nvGrpSpPr>
        <p:grpSpPr>
          <a:xfrm>
            <a:off x="5134844" y="1393960"/>
            <a:ext cx="3049175" cy="477054"/>
            <a:chOff x="5508104" y="1345903"/>
            <a:chExt cx="3049175" cy="477054"/>
          </a:xfrm>
        </p:grpSpPr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6040563" y="1409954"/>
              <a:ext cx="251671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altLang="ko-KR" b="1" dirty="0">
                <a:solidFill>
                  <a:srgbClr val="B1C74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5508104" y="1345903"/>
              <a:ext cx="1947969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01. </a:t>
              </a:r>
              <a:r>
                <a:rPr lang="ko-KR" altLang="en-US" sz="2500" b="1" dirty="0" err="1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조원소개</a:t>
              </a:r>
              <a:endParaRPr lang="ko-KR" altLang="en-US" sz="2500" b="1" dirty="0">
                <a:solidFill>
                  <a:srgbClr val="B1C74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2512E2E-CB45-4EBB-958C-67D2E7272CEA}"/>
              </a:ext>
            </a:extLst>
          </p:cNvPr>
          <p:cNvGrpSpPr/>
          <p:nvPr/>
        </p:nvGrpSpPr>
        <p:grpSpPr>
          <a:xfrm>
            <a:off x="5148064" y="1775951"/>
            <a:ext cx="3600666" cy="477054"/>
            <a:chOff x="5508104" y="1345903"/>
            <a:chExt cx="3600666" cy="477054"/>
          </a:xfrm>
        </p:grpSpPr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6040563" y="1409954"/>
              <a:ext cx="251671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altLang="ko-KR" b="1" dirty="0">
                <a:solidFill>
                  <a:srgbClr val="B1C74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5508104" y="1345903"/>
              <a:ext cx="3600666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02. </a:t>
              </a:r>
              <a:r>
                <a:rPr lang="ko-KR" altLang="en-US" sz="2500" b="1" dirty="0" err="1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주제선정</a:t>
              </a:r>
              <a:r>
                <a:rPr lang="ko-KR" altLang="en-US" sz="2500" b="1" dirty="0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 </a:t>
              </a:r>
              <a:r>
                <a:rPr lang="en-US" altLang="ko-KR" sz="2500" b="1" dirty="0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&amp; </a:t>
              </a:r>
              <a:r>
                <a:rPr lang="ko-KR" altLang="en-US" sz="2500" b="1" dirty="0" err="1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기획배경</a:t>
              </a:r>
              <a:endParaRPr lang="ko-KR" altLang="en-US" sz="2500" b="1" dirty="0">
                <a:solidFill>
                  <a:srgbClr val="B1C74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2512E2E-CB45-4EBB-958C-67D2E7272CEA}"/>
              </a:ext>
            </a:extLst>
          </p:cNvPr>
          <p:cNvGrpSpPr/>
          <p:nvPr/>
        </p:nvGrpSpPr>
        <p:grpSpPr>
          <a:xfrm>
            <a:off x="5157167" y="2235632"/>
            <a:ext cx="3049175" cy="477054"/>
            <a:chOff x="5508104" y="1345903"/>
            <a:chExt cx="3049175" cy="477054"/>
          </a:xfrm>
        </p:grpSpPr>
        <p:sp>
          <p:nvSpPr>
            <p:cNvPr id="36" name="Text Box 5"/>
            <p:cNvSpPr txBox="1">
              <a:spLocks noChangeArrowheads="1"/>
            </p:cNvSpPr>
            <p:nvPr/>
          </p:nvSpPr>
          <p:spPr bwMode="auto">
            <a:xfrm>
              <a:off x="6040563" y="1409954"/>
              <a:ext cx="251671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altLang="ko-KR" b="1" dirty="0">
                <a:solidFill>
                  <a:srgbClr val="B1C74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7" name="TextBox 13"/>
            <p:cNvSpPr txBox="1">
              <a:spLocks noChangeArrowheads="1"/>
            </p:cNvSpPr>
            <p:nvPr/>
          </p:nvSpPr>
          <p:spPr bwMode="auto">
            <a:xfrm>
              <a:off x="5508104" y="1345903"/>
              <a:ext cx="2909771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03. </a:t>
              </a:r>
              <a:r>
                <a:rPr lang="ko-KR" altLang="en-US" sz="2500" b="1" dirty="0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요구사항명세서</a:t>
              </a:r>
              <a:endParaRPr lang="ko-KR" altLang="en-US" sz="2500" b="1" dirty="0">
                <a:solidFill>
                  <a:srgbClr val="B1C74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2512E2E-CB45-4EBB-958C-67D2E7272CEA}"/>
              </a:ext>
            </a:extLst>
          </p:cNvPr>
          <p:cNvGrpSpPr/>
          <p:nvPr/>
        </p:nvGrpSpPr>
        <p:grpSpPr>
          <a:xfrm>
            <a:off x="5178846" y="2669015"/>
            <a:ext cx="3049175" cy="477054"/>
            <a:chOff x="5508104" y="1345903"/>
            <a:chExt cx="3049175" cy="477054"/>
          </a:xfrm>
        </p:grpSpPr>
        <p:sp>
          <p:nvSpPr>
            <p:cNvPr id="39" name="Text Box 5"/>
            <p:cNvSpPr txBox="1">
              <a:spLocks noChangeArrowheads="1"/>
            </p:cNvSpPr>
            <p:nvPr/>
          </p:nvSpPr>
          <p:spPr bwMode="auto">
            <a:xfrm>
              <a:off x="6040563" y="1409954"/>
              <a:ext cx="251671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altLang="ko-KR" b="1" dirty="0">
                <a:solidFill>
                  <a:srgbClr val="B1C74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0" name="TextBox 13"/>
            <p:cNvSpPr txBox="1">
              <a:spLocks noChangeArrowheads="1"/>
            </p:cNvSpPr>
            <p:nvPr/>
          </p:nvSpPr>
          <p:spPr bwMode="auto">
            <a:xfrm>
              <a:off x="5508104" y="1345903"/>
              <a:ext cx="2589170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04. </a:t>
              </a:r>
              <a:r>
                <a:rPr lang="ko-KR" altLang="en-US" sz="2500" b="1" dirty="0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개발환경소개</a:t>
              </a:r>
              <a:endParaRPr lang="ko-KR" altLang="en-US" sz="2500" b="1" dirty="0">
                <a:solidFill>
                  <a:srgbClr val="B1C74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2512E2E-CB45-4EBB-958C-67D2E7272CEA}"/>
              </a:ext>
            </a:extLst>
          </p:cNvPr>
          <p:cNvGrpSpPr/>
          <p:nvPr/>
        </p:nvGrpSpPr>
        <p:grpSpPr>
          <a:xfrm>
            <a:off x="5178846" y="3102398"/>
            <a:ext cx="3049175" cy="477054"/>
            <a:chOff x="5508104" y="1345903"/>
            <a:chExt cx="3049175" cy="477054"/>
          </a:xfrm>
        </p:grpSpPr>
        <p:sp>
          <p:nvSpPr>
            <p:cNvPr id="42" name="Text Box 5"/>
            <p:cNvSpPr txBox="1">
              <a:spLocks noChangeArrowheads="1"/>
            </p:cNvSpPr>
            <p:nvPr/>
          </p:nvSpPr>
          <p:spPr bwMode="auto">
            <a:xfrm>
              <a:off x="6040563" y="1409954"/>
              <a:ext cx="251671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altLang="ko-KR" b="1" dirty="0">
                <a:solidFill>
                  <a:srgbClr val="B1C74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3" name="TextBox 13"/>
            <p:cNvSpPr txBox="1">
              <a:spLocks noChangeArrowheads="1"/>
            </p:cNvSpPr>
            <p:nvPr/>
          </p:nvSpPr>
          <p:spPr bwMode="auto">
            <a:xfrm>
              <a:off x="5508104" y="1345903"/>
              <a:ext cx="2981907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05. </a:t>
              </a:r>
              <a:r>
                <a:rPr lang="ko-KR" altLang="en-US" sz="2500" b="1" dirty="0" err="1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프론트엔드</a:t>
              </a:r>
              <a:r>
                <a:rPr lang="ko-KR" altLang="en-US" sz="2500" b="1" dirty="0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 설계</a:t>
              </a:r>
              <a:endParaRPr lang="ko-KR" altLang="en-US" sz="2500" b="1" dirty="0">
                <a:solidFill>
                  <a:srgbClr val="B1C741"/>
                </a:solidFill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44" name="TextBox 13"/>
          <p:cNvSpPr txBox="1">
            <a:spLocks noChangeArrowheads="1"/>
          </p:cNvSpPr>
          <p:nvPr/>
        </p:nvSpPr>
        <p:spPr bwMode="auto">
          <a:xfrm>
            <a:off x="5224435" y="3535781"/>
            <a:ext cx="330250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500" b="1" dirty="0" smtClean="0">
                <a:solidFill>
                  <a:srgbClr val="B1C741"/>
                </a:solidFill>
                <a:latin typeface="+mj-lt"/>
                <a:ea typeface="맑은 고딕" pitchFamily="50" charset="-127"/>
              </a:rPr>
              <a:t>06. </a:t>
            </a:r>
            <a:r>
              <a:rPr lang="ko-KR" altLang="en-US" sz="2500" b="1" dirty="0" smtClean="0">
                <a:solidFill>
                  <a:srgbClr val="B1C741"/>
                </a:solidFill>
                <a:latin typeface="+mj-lt"/>
                <a:ea typeface="맑은 고딕" pitchFamily="50" charset="-127"/>
              </a:rPr>
              <a:t>데이터베이스 설계</a:t>
            </a:r>
            <a:endParaRPr lang="ko-KR" altLang="en-US" sz="2500" b="1" dirty="0">
              <a:solidFill>
                <a:srgbClr val="B1C74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45" name="TextBox 13"/>
          <p:cNvSpPr txBox="1">
            <a:spLocks noChangeArrowheads="1"/>
          </p:cNvSpPr>
          <p:nvPr/>
        </p:nvSpPr>
        <p:spPr bwMode="auto">
          <a:xfrm>
            <a:off x="5224013" y="3926492"/>
            <a:ext cx="1306768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500" b="1" dirty="0" smtClean="0">
                <a:solidFill>
                  <a:srgbClr val="B1C741"/>
                </a:solidFill>
                <a:latin typeface="+mj-lt"/>
                <a:ea typeface="맑은 고딕" pitchFamily="50" charset="-127"/>
              </a:rPr>
              <a:t>07. </a:t>
            </a:r>
            <a:r>
              <a:rPr lang="ko-KR" altLang="en-US" sz="2500" b="1" dirty="0" smtClean="0">
                <a:solidFill>
                  <a:srgbClr val="B1C741"/>
                </a:solidFill>
                <a:latin typeface="+mj-lt"/>
                <a:ea typeface="맑은 고딕" pitchFamily="50" charset="-127"/>
              </a:rPr>
              <a:t>시연</a:t>
            </a:r>
            <a:endParaRPr lang="ko-KR" altLang="en-US" sz="2500" b="1" dirty="0">
              <a:solidFill>
                <a:srgbClr val="B1C74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46" name="TextBox 13"/>
          <p:cNvSpPr txBox="1">
            <a:spLocks noChangeArrowheads="1"/>
          </p:cNvSpPr>
          <p:nvPr/>
        </p:nvSpPr>
        <p:spPr bwMode="auto">
          <a:xfrm>
            <a:off x="5318409" y="4402547"/>
            <a:ext cx="2661306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500" b="1" dirty="0" smtClean="0">
                <a:solidFill>
                  <a:srgbClr val="B1C741"/>
                </a:solidFill>
                <a:latin typeface="+mj-lt"/>
                <a:ea typeface="맑은 고딕" pitchFamily="50" charset="-127"/>
              </a:rPr>
              <a:t>08. </a:t>
            </a:r>
            <a:r>
              <a:rPr lang="ko-KR" altLang="en-US" sz="2500" b="1" dirty="0" smtClean="0">
                <a:solidFill>
                  <a:srgbClr val="B1C741"/>
                </a:solidFill>
                <a:latin typeface="+mj-lt"/>
                <a:ea typeface="맑은 고딕" pitchFamily="50" charset="-127"/>
              </a:rPr>
              <a:t>추후 개발방향</a:t>
            </a:r>
            <a:endParaRPr lang="ko-KR" altLang="en-US" sz="2500" b="1" dirty="0">
              <a:solidFill>
                <a:srgbClr val="B1C741"/>
              </a:solidFill>
              <a:latin typeface="+mj-lt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9A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23528" y="1988840"/>
            <a:ext cx="3966457" cy="1872207"/>
          </a:xfrm>
        </p:spPr>
        <p:txBody>
          <a:bodyPr/>
          <a:lstStyle/>
          <a:p>
            <a:r>
              <a:rPr lang="en-US" altLang="ko-KR" sz="5000" smtClean="0"/>
              <a:t>POWERPOINT </a:t>
            </a:r>
            <a:r>
              <a:rPr lang="en-US" altLang="ko-KR" b="1" smtClean="0"/>
              <a:t>TEMPLATE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580031" y="3820978"/>
            <a:ext cx="34534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>
                  <a:outerShdw blurRad="50800" dist="12700" dir="5400000" algn="ctr" rotWithShape="0">
                    <a:srgbClr val="F7964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We would like to offer you a stylish and reasonable presentation that will help you to promote your business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3904200" y="6166383"/>
            <a:ext cx="1335600" cy="338400"/>
            <a:chOff x="5427663" y="5711825"/>
            <a:chExt cx="1335600" cy="338400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5711825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628635" y="5887235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26748" y="5879473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771057" y="5882577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5813784" y="5879473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5916644" y="5919832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6063814" y="5888786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217312" y="5921385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6313843" y="5921385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6467342" y="5879473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21" name="Freeform 14"/>
            <p:cNvSpPr>
              <a:spLocks noEditPoints="1"/>
            </p:cNvSpPr>
            <p:nvPr/>
          </p:nvSpPr>
          <p:spPr bwMode="auto">
            <a:xfrm>
              <a:off x="6555960" y="5921385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6654072" y="5921385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6701546" y="5921385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5427663" y="5804963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27" name="Freeform 20"/>
            <p:cNvSpPr>
              <a:spLocks/>
            </p:cNvSpPr>
            <p:nvPr/>
          </p:nvSpPr>
          <p:spPr bwMode="auto">
            <a:xfrm>
              <a:off x="5432410" y="5894996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5582745" y="5711825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904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23528" y="3231616"/>
            <a:ext cx="245503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76200" dist="12700" dir="5400000" algn="ctr" rotWithShape="0">
                    <a:prstClr val="black">
                      <a:alpha val="37000"/>
                    </a:prst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+mn-cs"/>
              </a:rPr>
              <a:t>CONTENTS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76200" dist="12700" dir="5400000" algn="ctr" rotWithShape="0">
                  <a:prstClr val="black">
                    <a:alpha val="37000"/>
                  </a:prstClr>
                </a:outerShdw>
              </a:effectLst>
              <a:uLnTx/>
              <a:uFillTx/>
              <a:latin typeface="Calibri"/>
              <a:ea typeface="맑은 고딕" pitchFamily="50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64171" y="3933056"/>
            <a:ext cx="2314158" cy="1290072"/>
            <a:chOff x="5712436" y="1584086"/>
            <a:chExt cx="2314158" cy="1290072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5792567" y="2046481"/>
              <a:ext cx="215389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</a:rPr>
                <a:t>Insert text here</a:t>
              </a:r>
              <a:endParaRPr kumimoji="1" lang="en-US" altLang="ko-KR" sz="1400" b="1" i="0" u="none" strike="noStrike" kern="1200" cap="none" spc="0" normalizeH="0" baseline="0" noProof="0" dirty="0">
                <a:ln w="3175">
                  <a:noFill/>
                </a:ln>
                <a:solidFill>
                  <a:srgbClr val="A4BB33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</a:endParaRP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5712436" y="2320160"/>
              <a:ext cx="2314158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interesset</a:t>
              </a:r>
              <a:endParaRPr kumimoji="0" lang="en-US" altLang="ko-KR" sz="1100" b="0" i="0" u="none" strike="noStrike" kern="1200" cap="none" spc="0" normalizeH="0" baseline="0" noProof="0" dirty="0">
                <a:ln w="3175">
                  <a:noFill/>
                </a:ln>
                <a:solidFill>
                  <a:srgbClr val="A4BB33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6615279" y="158408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BFD359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01</a:t>
              </a:r>
              <a:endParaRPr kumimoji="0" lang="ko-KR" altLang="en-US" sz="2500" b="1" i="0" u="none" strike="noStrike" kern="1200" cap="none" spc="0" normalizeH="0" baseline="0" noProof="0" dirty="0">
                <a:ln w="3175">
                  <a:noFill/>
                </a:ln>
                <a:solidFill>
                  <a:srgbClr val="BFD359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503122" y="3933056"/>
            <a:ext cx="2314158" cy="1290072"/>
            <a:chOff x="5712436" y="1584086"/>
            <a:chExt cx="2314158" cy="1290072"/>
          </a:xfrm>
        </p:grpSpPr>
        <p:sp>
          <p:nvSpPr>
            <p:cNvPr id="52" name="Text Box 5"/>
            <p:cNvSpPr txBox="1">
              <a:spLocks noChangeArrowheads="1"/>
            </p:cNvSpPr>
            <p:nvPr/>
          </p:nvSpPr>
          <p:spPr bwMode="auto">
            <a:xfrm>
              <a:off x="5792567" y="2046481"/>
              <a:ext cx="215389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</a:rPr>
                <a:t>Insert text here</a:t>
              </a:r>
              <a:endParaRPr kumimoji="1" lang="en-US" altLang="ko-KR" sz="1400" b="1" i="0" u="none" strike="noStrike" kern="1200" cap="none" spc="0" normalizeH="0" baseline="0" noProof="0" dirty="0">
                <a:ln w="3175">
                  <a:noFill/>
                </a:ln>
                <a:solidFill>
                  <a:srgbClr val="A4BB33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</a:endParaRPr>
            </a:p>
          </p:txBody>
        </p:sp>
        <p:sp>
          <p:nvSpPr>
            <p:cNvPr id="53" name="Text Box 11"/>
            <p:cNvSpPr txBox="1">
              <a:spLocks noChangeArrowheads="1"/>
            </p:cNvSpPr>
            <p:nvPr/>
          </p:nvSpPr>
          <p:spPr bwMode="auto">
            <a:xfrm>
              <a:off x="5712436" y="2320160"/>
              <a:ext cx="2314158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interesset</a:t>
              </a:r>
              <a:endParaRPr kumimoji="0" lang="en-US" altLang="ko-KR" sz="1100" b="0" i="0" u="none" strike="noStrike" kern="1200" cap="none" spc="0" normalizeH="0" baseline="0" noProof="0" dirty="0">
                <a:ln w="3175">
                  <a:noFill/>
                </a:ln>
                <a:solidFill>
                  <a:srgbClr val="A4BB33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54" name="TextBox 13"/>
            <p:cNvSpPr txBox="1">
              <a:spLocks noChangeArrowheads="1"/>
            </p:cNvSpPr>
            <p:nvPr/>
          </p:nvSpPr>
          <p:spPr bwMode="auto">
            <a:xfrm>
              <a:off x="6615279" y="158408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BFD359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02</a:t>
              </a:r>
              <a:endParaRPr kumimoji="0" lang="ko-KR" altLang="en-US" sz="2500" b="1" i="0" u="none" strike="noStrike" kern="1200" cap="none" spc="0" normalizeH="0" baseline="0" noProof="0" dirty="0">
                <a:ln w="3175">
                  <a:noFill/>
                </a:ln>
                <a:solidFill>
                  <a:srgbClr val="BFD359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528724" y="3933056"/>
            <a:ext cx="2314158" cy="1290072"/>
            <a:chOff x="5650330" y="1584086"/>
            <a:chExt cx="2314158" cy="1290072"/>
          </a:xfrm>
        </p:grpSpPr>
        <p:sp>
          <p:nvSpPr>
            <p:cNvPr id="56" name="Text Box 5"/>
            <p:cNvSpPr txBox="1">
              <a:spLocks noChangeArrowheads="1"/>
            </p:cNvSpPr>
            <p:nvPr/>
          </p:nvSpPr>
          <p:spPr bwMode="auto">
            <a:xfrm>
              <a:off x="5730461" y="2046481"/>
              <a:ext cx="215389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</a:rPr>
                <a:t>Insert text here</a:t>
              </a:r>
              <a:endParaRPr kumimoji="1" lang="en-US" altLang="ko-KR" sz="1400" b="1" i="0" u="none" strike="noStrike" kern="1200" cap="none" spc="0" normalizeH="0" baseline="0" noProof="0" dirty="0">
                <a:ln w="3175">
                  <a:noFill/>
                </a:ln>
                <a:solidFill>
                  <a:srgbClr val="A4BB33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</a:endParaRPr>
            </a:p>
          </p:txBody>
        </p:sp>
        <p:sp>
          <p:nvSpPr>
            <p:cNvPr id="57" name="Text Box 11"/>
            <p:cNvSpPr txBox="1">
              <a:spLocks noChangeArrowheads="1"/>
            </p:cNvSpPr>
            <p:nvPr/>
          </p:nvSpPr>
          <p:spPr bwMode="auto">
            <a:xfrm>
              <a:off x="5650330" y="2320160"/>
              <a:ext cx="2314158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interesset</a:t>
              </a:r>
              <a:endParaRPr kumimoji="0" lang="en-US" altLang="ko-KR" sz="1100" b="0" i="0" u="none" strike="noStrike" kern="1200" cap="none" spc="0" normalizeH="0" baseline="0" noProof="0" dirty="0">
                <a:ln w="3175">
                  <a:noFill/>
                </a:ln>
                <a:solidFill>
                  <a:srgbClr val="A4BB33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58" name="TextBox 13"/>
            <p:cNvSpPr txBox="1">
              <a:spLocks noChangeArrowheads="1"/>
            </p:cNvSpPr>
            <p:nvPr/>
          </p:nvSpPr>
          <p:spPr bwMode="auto">
            <a:xfrm>
              <a:off x="6553173" y="158408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BFD359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03</a:t>
              </a:r>
              <a:endParaRPr kumimoji="0" lang="ko-KR" altLang="en-US" sz="2500" b="1" i="0" u="none" strike="noStrike" kern="1200" cap="none" spc="0" normalizeH="0" baseline="0" noProof="0" dirty="0">
                <a:ln w="3175">
                  <a:noFill/>
                </a:ln>
                <a:solidFill>
                  <a:srgbClr val="BFD359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64171" y="5272522"/>
            <a:ext cx="2314158" cy="1290072"/>
            <a:chOff x="5712436" y="1584086"/>
            <a:chExt cx="2314158" cy="1290072"/>
          </a:xfrm>
        </p:grpSpPr>
        <p:sp>
          <p:nvSpPr>
            <p:cNvPr id="60" name="Text Box 5"/>
            <p:cNvSpPr txBox="1">
              <a:spLocks noChangeArrowheads="1"/>
            </p:cNvSpPr>
            <p:nvPr/>
          </p:nvSpPr>
          <p:spPr bwMode="auto">
            <a:xfrm>
              <a:off x="5792567" y="2046481"/>
              <a:ext cx="215389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</a:rPr>
                <a:t>Insert text here</a:t>
              </a:r>
              <a:endParaRPr kumimoji="1" lang="en-US" altLang="ko-KR" sz="1400" b="1" i="0" u="none" strike="noStrike" kern="1200" cap="none" spc="0" normalizeH="0" baseline="0" noProof="0" dirty="0">
                <a:ln w="3175">
                  <a:noFill/>
                </a:ln>
                <a:solidFill>
                  <a:srgbClr val="A4BB33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</a:endParaRPr>
            </a:p>
          </p:txBody>
        </p:sp>
        <p:sp>
          <p:nvSpPr>
            <p:cNvPr id="61" name="Text Box 11"/>
            <p:cNvSpPr txBox="1">
              <a:spLocks noChangeArrowheads="1"/>
            </p:cNvSpPr>
            <p:nvPr/>
          </p:nvSpPr>
          <p:spPr bwMode="auto">
            <a:xfrm>
              <a:off x="5712436" y="2320160"/>
              <a:ext cx="2314158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interesset</a:t>
              </a:r>
              <a:endParaRPr kumimoji="0" lang="en-US" altLang="ko-KR" sz="1100" b="0" i="0" u="none" strike="noStrike" kern="1200" cap="none" spc="0" normalizeH="0" baseline="0" noProof="0" dirty="0">
                <a:ln w="3175">
                  <a:noFill/>
                </a:ln>
                <a:solidFill>
                  <a:srgbClr val="A4BB33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62" name="TextBox 13"/>
            <p:cNvSpPr txBox="1">
              <a:spLocks noChangeArrowheads="1"/>
            </p:cNvSpPr>
            <p:nvPr/>
          </p:nvSpPr>
          <p:spPr bwMode="auto">
            <a:xfrm>
              <a:off x="6615279" y="158408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BFD359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04</a:t>
              </a:r>
              <a:endParaRPr kumimoji="0" lang="ko-KR" altLang="en-US" sz="2500" b="1" i="0" u="none" strike="noStrike" kern="1200" cap="none" spc="0" normalizeH="0" baseline="0" noProof="0" dirty="0">
                <a:ln w="3175">
                  <a:noFill/>
                </a:ln>
                <a:solidFill>
                  <a:srgbClr val="BFD359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503122" y="5245934"/>
            <a:ext cx="2314158" cy="1290072"/>
            <a:chOff x="5712436" y="1584086"/>
            <a:chExt cx="2314158" cy="1290072"/>
          </a:xfrm>
        </p:grpSpPr>
        <p:sp>
          <p:nvSpPr>
            <p:cNvPr id="64" name="Text Box 5"/>
            <p:cNvSpPr txBox="1">
              <a:spLocks noChangeArrowheads="1"/>
            </p:cNvSpPr>
            <p:nvPr/>
          </p:nvSpPr>
          <p:spPr bwMode="auto">
            <a:xfrm>
              <a:off x="5792567" y="2046481"/>
              <a:ext cx="215389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</a:rPr>
                <a:t>Insert text here</a:t>
              </a:r>
              <a:endParaRPr kumimoji="1" lang="en-US" altLang="ko-KR" sz="1400" b="1" i="0" u="none" strike="noStrike" kern="1200" cap="none" spc="0" normalizeH="0" baseline="0" noProof="0" dirty="0">
                <a:ln w="3175">
                  <a:noFill/>
                </a:ln>
                <a:solidFill>
                  <a:srgbClr val="A4BB33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</a:endParaRPr>
            </a:p>
          </p:txBody>
        </p:sp>
        <p:sp>
          <p:nvSpPr>
            <p:cNvPr id="65" name="Text Box 11"/>
            <p:cNvSpPr txBox="1">
              <a:spLocks noChangeArrowheads="1"/>
            </p:cNvSpPr>
            <p:nvPr/>
          </p:nvSpPr>
          <p:spPr bwMode="auto">
            <a:xfrm>
              <a:off x="5712436" y="2320160"/>
              <a:ext cx="2314158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interesset</a:t>
              </a:r>
              <a:endParaRPr kumimoji="0" lang="en-US" altLang="ko-KR" sz="1100" b="0" i="0" u="none" strike="noStrike" kern="1200" cap="none" spc="0" normalizeH="0" baseline="0" noProof="0" dirty="0">
                <a:ln w="3175">
                  <a:noFill/>
                </a:ln>
                <a:solidFill>
                  <a:srgbClr val="A4BB33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66" name="TextBox 13"/>
            <p:cNvSpPr txBox="1">
              <a:spLocks noChangeArrowheads="1"/>
            </p:cNvSpPr>
            <p:nvPr/>
          </p:nvSpPr>
          <p:spPr bwMode="auto">
            <a:xfrm>
              <a:off x="6615279" y="158408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BFD359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05</a:t>
              </a:r>
              <a:endParaRPr kumimoji="0" lang="ko-KR" altLang="en-US" sz="2500" b="1" i="0" u="none" strike="noStrike" kern="1200" cap="none" spc="0" normalizeH="0" baseline="0" noProof="0" dirty="0">
                <a:ln w="3175">
                  <a:noFill/>
                </a:ln>
                <a:solidFill>
                  <a:srgbClr val="BFD359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528724" y="5242558"/>
            <a:ext cx="2314158" cy="1290072"/>
            <a:chOff x="5712436" y="1584086"/>
            <a:chExt cx="2314158" cy="1290072"/>
          </a:xfrm>
        </p:grpSpPr>
        <p:sp>
          <p:nvSpPr>
            <p:cNvPr id="68" name="Text Box 5"/>
            <p:cNvSpPr txBox="1">
              <a:spLocks noChangeArrowheads="1"/>
            </p:cNvSpPr>
            <p:nvPr/>
          </p:nvSpPr>
          <p:spPr bwMode="auto">
            <a:xfrm>
              <a:off x="5792567" y="2046481"/>
              <a:ext cx="215389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</a:rPr>
                <a:t>Insert text here</a:t>
              </a:r>
              <a:endParaRPr kumimoji="1" lang="en-US" altLang="ko-KR" sz="1400" b="1" i="0" u="none" strike="noStrike" kern="1200" cap="none" spc="0" normalizeH="0" baseline="0" noProof="0" dirty="0">
                <a:ln w="3175">
                  <a:noFill/>
                </a:ln>
                <a:solidFill>
                  <a:srgbClr val="A4BB33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</a:endParaRPr>
            </a:p>
          </p:txBody>
        </p:sp>
        <p:sp>
          <p:nvSpPr>
            <p:cNvPr id="69" name="Text Box 11"/>
            <p:cNvSpPr txBox="1">
              <a:spLocks noChangeArrowheads="1"/>
            </p:cNvSpPr>
            <p:nvPr/>
          </p:nvSpPr>
          <p:spPr bwMode="auto">
            <a:xfrm>
              <a:off x="5712436" y="2320160"/>
              <a:ext cx="2314158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interesset</a:t>
              </a:r>
              <a:endParaRPr kumimoji="0" lang="en-US" altLang="ko-KR" sz="1100" b="0" i="0" u="none" strike="noStrike" kern="1200" cap="none" spc="0" normalizeH="0" baseline="0" noProof="0" dirty="0">
                <a:ln w="3175">
                  <a:noFill/>
                </a:ln>
                <a:solidFill>
                  <a:srgbClr val="A4BB33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0" name="TextBox 13"/>
            <p:cNvSpPr txBox="1">
              <a:spLocks noChangeArrowheads="1"/>
            </p:cNvSpPr>
            <p:nvPr/>
          </p:nvSpPr>
          <p:spPr bwMode="auto">
            <a:xfrm>
              <a:off x="6615279" y="158408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BFD359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06</a:t>
              </a:r>
              <a:endParaRPr kumimoji="0" lang="ko-KR" altLang="en-US" sz="2500" b="1" i="0" u="none" strike="noStrike" kern="1200" cap="none" spc="0" normalizeH="0" baseline="0" noProof="0" dirty="0">
                <a:ln w="3175">
                  <a:noFill/>
                </a:ln>
                <a:solidFill>
                  <a:srgbClr val="BFD359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1912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7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5939350" y="4581128"/>
            <a:ext cx="2737106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3E98F"/>
              </a:buClr>
              <a:buSzTx/>
              <a:buFont typeface="+mj-lt"/>
              <a:buAutoNum type="arabicPeriod"/>
              <a:tabLst/>
              <a:defRPr/>
            </a:pPr>
            <a:r>
              <a:rPr kumimoji="1" lang="ko-KR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C0D35F"/>
                </a:solidFill>
                <a:effectLst>
                  <a:outerShdw blurRad="50800" dist="12700" dir="5400000" algn="ctr" rotWithShape="0">
                    <a:srgbClr val="4BACC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D35F"/>
                </a:solidFill>
                <a:effectLst>
                  <a:outerShdw blurRad="50800" dist="12700" dir="5400000" algn="ctr" rotWithShape="0">
                    <a:srgbClr val="4BACC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Insert text here</a:t>
            </a:r>
            <a:endParaRPr kumimoji="1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C0D35F"/>
              </a:solidFill>
              <a:effectLst>
                <a:outerShdw blurRad="50800" dist="12700" dir="5400000" algn="ctr" rotWithShape="0">
                  <a:srgbClr val="4BACC6">
                    <a:lumMod val="50000"/>
                    <a:alpha val="0"/>
                  </a:srgbClr>
                </a:outerShdw>
              </a:effectLst>
              <a:uLnTx/>
              <a:uFillTx/>
              <a:latin typeface="Calibri"/>
              <a:ea typeface="맑은 고딕" pitchFamily="50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3E98F"/>
              </a:buClr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C0D35F"/>
                </a:solidFill>
                <a:effectLst>
                  <a:outerShdw blurRad="50800" dist="12700" dir="5400000" algn="ctr" rotWithShape="0">
                    <a:srgbClr val="4BACC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D35F"/>
                </a:solidFill>
                <a:effectLst>
                  <a:outerShdw blurRad="50800" dist="12700" dir="5400000" algn="ctr" rotWithShape="0">
                    <a:srgbClr val="4BACC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Insert text here</a:t>
            </a:r>
            <a:endParaRPr kumimoji="1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C0D35F"/>
              </a:solidFill>
              <a:effectLst>
                <a:outerShdw blurRad="50800" dist="12700" dir="5400000" algn="ctr" rotWithShape="0">
                  <a:srgbClr val="4BACC6">
                    <a:lumMod val="50000"/>
                    <a:alpha val="0"/>
                  </a:srgbClr>
                </a:outerShdw>
              </a:effectLst>
              <a:uLnTx/>
              <a:uFillTx/>
              <a:latin typeface="Calibri"/>
              <a:ea typeface="맑은 고딕" pitchFamily="50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3E98F"/>
              </a:buClr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C0D35F"/>
                </a:solidFill>
                <a:effectLst>
                  <a:outerShdw blurRad="50800" dist="12700" dir="5400000" algn="ctr" rotWithShape="0">
                    <a:srgbClr val="4BACC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D35F"/>
                </a:solidFill>
                <a:effectLst>
                  <a:outerShdw blurRad="50800" dist="12700" dir="5400000" algn="ctr" rotWithShape="0">
                    <a:srgbClr val="4BACC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Insert text here</a:t>
            </a:r>
            <a:endParaRPr kumimoji="1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C0D35F"/>
              </a:solidFill>
              <a:effectLst>
                <a:outerShdw blurRad="50800" dist="12700" dir="5400000" algn="ctr" rotWithShape="0">
                  <a:srgbClr val="4BACC6">
                    <a:lumMod val="50000"/>
                    <a:alpha val="0"/>
                  </a:srgbClr>
                </a:outerShdw>
              </a:effectLst>
              <a:uLnTx/>
              <a:uFillTx/>
              <a:latin typeface="Calibri"/>
              <a:ea typeface="맑은 고딕" pitchFamily="50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3E98F"/>
              </a:buClr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C0D35F"/>
                </a:solidFill>
                <a:effectLst>
                  <a:outerShdw blurRad="50800" dist="12700" dir="5400000" algn="ctr" rotWithShape="0">
                    <a:srgbClr val="4BACC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D35F"/>
                </a:solidFill>
                <a:effectLst>
                  <a:outerShdw blurRad="50800" dist="12700" dir="5400000" algn="ctr" rotWithShape="0">
                    <a:srgbClr val="4BACC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Insert text here</a:t>
            </a:r>
            <a:endParaRPr kumimoji="1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C0D35F"/>
              </a:solidFill>
              <a:effectLst>
                <a:outerShdw blurRad="50800" dist="12700" dir="5400000" algn="ctr" rotWithShape="0">
                  <a:srgbClr val="4BACC6">
                    <a:lumMod val="50000"/>
                    <a:alpha val="0"/>
                  </a:srgbClr>
                </a:outerShdw>
              </a:effectLst>
              <a:uLnTx/>
              <a:uFillTx/>
              <a:latin typeface="Calibri"/>
              <a:ea typeface="맑은 고딕" pitchFamily="50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3E98F"/>
              </a:buClr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C0D35F"/>
                </a:solidFill>
                <a:effectLst>
                  <a:outerShdw blurRad="50800" dist="12700" dir="5400000" algn="ctr" rotWithShape="0">
                    <a:srgbClr val="4BACC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D35F"/>
                </a:solidFill>
                <a:effectLst>
                  <a:outerShdw blurRad="50800" dist="12700" dir="5400000" algn="ctr" rotWithShape="0">
                    <a:srgbClr val="4BACC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Insert text here</a:t>
            </a:r>
            <a:endParaRPr kumimoji="1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C0D35F"/>
              </a:solidFill>
              <a:effectLst>
                <a:outerShdw blurRad="50800" dist="12700" dir="5400000" algn="ctr" rotWithShape="0">
                  <a:srgbClr val="4BACC6">
                    <a:lumMod val="50000"/>
                    <a:alpha val="0"/>
                  </a:srgbClr>
                </a:outerShdw>
              </a:effectLst>
              <a:uLnTx/>
              <a:uFillTx/>
              <a:latin typeface="Calibri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364088" y="3284984"/>
            <a:ext cx="2773626" cy="1257036"/>
            <a:chOff x="5727464" y="3163060"/>
            <a:chExt cx="2773626" cy="1257036"/>
          </a:xfrm>
        </p:grpSpPr>
        <p:sp>
          <p:nvSpPr>
            <p:cNvPr id="23" name="Text Box 4"/>
            <p:cNvSpPr txBox="1">
              <a:spLocks noChangeArrowheads="1"/>
            </p:cNvSpPr>
            <p:nvPr/>
          </p:nvSpPr>
          <p:spPr bwMode="auto">
            <a:xfrm>
              <a:off x="6813554" y="3163060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D9DA"/>
                </a:buClr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 w="3175">
                    <a:solidFill>
                      <a:prstClr val="white">
                        <a:alpha val="14000"/>
                      </a:prstClr>
                    </a:solidFill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i="0" u="none" strike="noStrike" kern="1200" cap="none" spc="0" normalizeH="0" baseline="0" noProof="0" dirty="0">
                <a:ln w="3175">
                  <a:solidFill>
                    <a:prstClr val="white">
                      <a:alpha val="14000"/>
                    </a:prstClr>
                  </a:solidFill>
                </a:ln>
                <a:solidFill>
                  <a:srgbClr val="C0D35F"/>
                </a:solidFill>
                <a:effectLst>
                  <a:outerShdw blurRad="50800" dist="12700" dir="5400000" algn="ctr" rotWithShape="0">
                    <a:srgbClr val="4BACC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5805874" y="3645024"/>
              <a:ext cx="261680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D9DA"/>
                </a:buClr>
                <a:buSzTx/>
                <a:buFontTx/>
                <a:buNone/>
                <a:tabLst/>
                <a:defRPr/>
              </a:pPr>
              <a:r>
                <a:rPr kumimoji="1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Insert text here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C0D35F"/>
                </a:solidFill>
                <a:effectLst>
                  <a:outerShdw blurRad="50800" dist="12700" dir="5400000" algn="ctr" rotWithShape="0">
                    <a:srgbClr val="4BACC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727464" y="4019986"/>
              <a:ext cx="277362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9DA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interesset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C0D35F"/>
                </a:solidFill>
                <a:effectLst>
                  <a:outerShdw blurRad="50800" dist="12700" dir="5400000" algn="ctr" rotWithShape="0">
                    <a:srgbClr val="4BACC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2664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63500" algn="ctr" rotWithShape="0">
                    <a:prstClr val="black">
                      <a:alpha val="0"/>
                    </a:prstClr>
                  </a:outerShdw>
                </a:effectLst>
              </a:rPr>
              <a:t>Add some text to the title slide</a:t>
            </a:r>
            <a:endParaRPr lang="ko-KR" altLang="en-US" dirty="0">
              <a:effectLst>
                <a:outerShdw blurRad="63500" algn="ctr" rotWithShape="0">
                  <a:prstClr val="black">
                    <a:alpha val="0"/>
                  </a:prstClr>
                </a:outerShdw>
              </a:effectLst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Replace with your own text</a:t>
            </a:r>
          </a:p>
        </p:txBody>
      </p:sp>
    </p:spTree>
    <p:extLst>
      <p:ext uri="{BB962C8B-B14F-4D97-AF65-F5344CB8AC3E}">
        <p14:creationId xmlns:p14="http://schemas.microsoft.com/office/powerpoint/2010/main" val="535037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Replace with your own text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63500" algn="ctr" rotWithShape="0">
                    <a:prstClr val="black">
                      <a:alpha val="0"/>
                    </a:prstClr>
                  </a:outerShdw>
                </a:effectLst>
              </a:rPr>
              <a:t>Add some text to the title slide</a:t>
            </a:r>
            <a:endParaRPr lang="ko-KR" altLang="en-US" dirty="0">
              <a:effectLst>
                <a:outerShdw blurRad="63500" algn="ctr" rotWithShape="0">
                  <a:prstClr val="black">
                    <a:alpha val="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0604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THANK   </a:t>
            </a:r>
            <a:br>
              <a:rPr lang="en-US" altLang="ko-KR" smtClean="0"/>
            </a:br>
            <a:r>
              <a:rPr lang="en-US" altLang="ko-KR" smtClean="0"/>
              <a:t> 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6908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조원소개</a:t>
            </a:r>
            <a:endParaRPr lang="ko-KR" altLang="en-US" dirty="0"/>
          </a:p>
        </p:txBody>
      </p:sp>
      <p:grpSp>
        <p:nvGrpSpPr>
          <p:cNvPr id="5" name="Group 50">
            <a:extLst>
              <a:ext uri="{FF2B5EF4-FFF2-40B4-BE49-F238E27FC236}">
                <a16:creationId xmlns:a16="http://schemas.microsoft.com/office/drawing/2014/main" id="{94AEF859-AC42-4DDD-93CA-DC6399DDC605}"/>
              </a:ext>
            </a:extLst>
          </p:cNvPr>
          <p:cNvGrpSpPr/>
          <p:nvPr/>
        </p:nvGrpSpPr>
        <p:grpSpPr>
          <a:xfrm>
            <a:off x="623637" y="3357117"/>
            <a:ext cx="1373590" cy="1740389"/>
            <a:chOff x="728537" y="3822139"/>
            <a:chExt cx="1831453" cy="2320519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B7AF4DF2-A0D7-4443-98BF-C4764C8C64F9}"/>
                </a:ext>
              </a:extLst>
            </p:cNvPr>
            <p:cNvSpPr txBox="1">
              <a:spLocks/>
            </p:cNvSpPr>
            <p:nvPr/>
          </p:nvSpPr>
          <p:spPr>
            <a:xfrm>
              <a:off x="738539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800">
                <a:buNone/>
              </a:pPr>
              <a:r>
                <a:rPr lang="en-US" sz="1050" b="1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Max Jones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EFEB-44D7-45F6-B0EE-6F207B362417}"/>
                </a:ext>
              </a:extLst>
            </p:cNvPr>
            <p:cNvSpPr txBox="1"/>
            <p:nvPr/>
          </p:nvSpPr>
          <p:spPr>
            <a:xfrm>
              <a:off x="728537" y="4542219"/>
              <a:ext cx="1831453" cy="1600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latinLnBrk="0"/>
              <a:r>
                <a:rPr lang="ko-KR" altLang="en-US" sz="9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말보단 행동을 좋아하는 저는 아이디어가 떠오르면 곧장 실행에 </a:t>
              </a:r>
              <a:r>
                <a:rPr lang="ko-KR" altLang="en-US" sz="9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옮기는걸</a:t>
              </a:r>
              <a:r>
                <a:rPr lang="ko-KR" altLang="en-US" sz="9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좋아합니다 문제가 생기면 그 문제에 대해 몰두해 해결해 나갑니다</a:t>
              </a:r>
              <a:r>
                <a:rPr lang="en-US" altLang="ko-KR" sz="9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.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4D65EA-915B-4C0D-9B2C-E2547BA31E26}"/>
                </a:ext>
              </a:extLst>
            </p:cNvPr>
            <p:cNvSpPr txBox="1"/>
            <p:nvPr/>
          </p:nvSpPr>
          <p:spPr>
            <a:xfrm>
              <a:off x="738538" y="4194826"/>
              <a:ext cx="1811450" cy="307776"/>
            </a:xfrm>
            <a:prstGeom prst="rect">
              <a:avLst/>
            </a:prstGeom>
            <a:noFill/>
          </p:spPr>
          <p:txBody>
            <a:bodyPr wrap="square" lIns="67500" rIns="81000" rtlCol="0">
              <a:spAutoFit/>
            </a:bodyPr>
            <a:lstStyle/>
            <a:p>
              <a:pPr algn="ctr" defTabSz="685800" latinLnBrk="0"/>
              <a:r>
                <a:rPr lang="en-US" altLang="ko-KR" sz="900" b="1" dirty="0">
                  <a:solidFill>
                    <a:srgbClr val="FDBDC7"/>
                  </a:solidFill>
                  <a:latin typeface="Arial" pitchFamily="34" charset="0"/>
                  <a:cs typeface="Arial" pitchFamily="34" charset="0"/>
                </a:rPr>
                <a:t>Contents Here</a:t>
              </a:r>
              <a:endParaRPr lang="ko-KR" altLang="en-US" sz="900" b="1" dirty="0">
                <a:solidFill>
                  <a:srgbClr val="FDBDC7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51">
            <a:extLst>
              <a:ext uri="{FF2B5EF4-FFF2-40B4-BE49-F238E27FC236}">
                <a16:creationId xmlns:a16="http://schemas.microsoft.com/office/drawing/2014/main" id="{6380BB10-60FF-4076-8EB5-E022C93E31E0}"/>
              </a:ext>
            </a:extLst>
          </p:cNvPr>
          <p:cNvGrpSpPr/>
          <p:nvPr/>
        </p:nvGrpSpPr>
        <p:grpSpPr>
          <a:xfrm>
            <a:off x="2668355" y="3357117"/>
            <a:ext cx="1373590" cy="1324890"/>
            <a:chOff x="2714325" y="3822139"/>
            <a:chExt cx="1831453" cy="1766520"/>
          </a:xfrm>
        </p:grpSpPr>
        <p:sp>
          <p:nvSpPr>
            <p:cNvPr id="10" name="Text Placeholder 3">
              <a:extLst>
                <a:ext uri="{FF2B5EF4-FFF2-40B4-BE49-F238E27FC236}">
                  <a16:creationId xmlns:a16="http://schemas.microsoft.com/office/drawing/2014/main" id="{60F965A3-3BB0-4E89-8484-9041C23291C9}"/>
                </a:ext>
              </a:extLst>
            </p:cNvPr>
            <p:cNvSpPr txBox="1">
              <a:spLocks/>
            </p:cNvSpPr>
            <p:nvPr/>
          </p:nvSpPr>
          <p:spPr>
            <a:xfrm>
              <a:off x="2724327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800">
                <a:buNone/>
              </a:pPr>
              <a:r>
                <a:rPr lang="en-US" altLang="ko-KR" sz="1050" b="1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Tony Wilson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BC57F3-C1BC-4DF3-B615-31BA137E4945}"/>
                </a:ext>
              </a:extLst>
            </p:cNvPr>
            <p:cNvSpPr txBox="1"/>
            <p:nvPr/>
          </p:nvSpPr>
          <p:spPr>
            <a:xfrm>
              <a:off x="2714325" y="4542219"/>
              <a:ext cx="183145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latinLnBrk="0"/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FA5D17-F554-4FF6-8851-C0B4222CA0B3}"/>
                </a:ext>
              </a:extLst>
            </p:cNvPr>
            <p:cNvSpPr txBox="1"/>
            <p:nvPr/>
          </p:nvSpPr>
          <p:spPr>
            <a:xfrm>
              <a:off x="2724326" y="4194826"/>
              <a:ext cx="1811450" cy="307776"/>
            </a:xfrm>
            <a:prstGeom prst="rect">
              <a:avLst/>
            </a:prstGeom>
            <a:noFill/>
          </p:spPr>
          <p:txBody>
            <a:bodyPr wrap="square" lIns="67500" rIns="81000" rtlCol="0">
              <a:spAutoFit/>
            </a:bodyPr>
            <a:lstStyle/>
            <a:p>
              <a:pPr algn="ctr" defTabSz="685800" latinLnBrk="0"/>
              <a:r>
                <a:rPr lang="en-US" altLang="ko-KR" sz="900" b="1" dirty="0">
                  <a:solidFill>
                    <a:srgbClr val="85C2F8"/>
                  </a:solidFill>
                  <a:latin typeface="Arial" pitchFamily="34" charset="0"/>
                  <a:cs typeface="Arial" pitchFamily="34" charset="0"/>
                </a:rPr>
                <a:t>Contents Here</a:t>
              </a:r>
              <a:endParaRPr lang="ko-KR" altLang="en-US" sz="900" b="1" dirty="0">
                <a:solidFill>
                  <a:srgbClr val="85C2F8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45">
            <a:extLst>
              <a:ext uri="{FF2B5EF4-FFF2-40B4-BE49-F238E27FC236}">
                <a16:creationId xmlns:a16="http://schemas.microsoft.com/office/drawing/2014/main" id="{8152400C-F343-48D2-80D4-10EC15157285}"/>
              </a:ext>
            </a:extLst>
          </p:cNvPr>
          <p:cNvGrpSpPr/>
          <p:nvPr/>
        </p:nvGrpSpPr>
        <p:grpSpPr>
          <a:xfrm>
            <a:off x="4713072" y="3357117"/>
            <a:ext cx="1373590" cy="1324890"/>
            <a:chOff x="4700113" y="3822139"/>
            <a:chExt cx="1831453" cy="1766520"/>
          </a:xfrm>
        </p:grpSpPr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46DAA171-1F55-4734-8DAE-D5A61ABD9C78}"/>
                </a:ext>
              </a:extLst>
            </p:cNvPr>
            <p:cNvSpPr txBox="1">
              <a:spLocks/>
            </p:cNvSpPr>
            <p:nvPr/>
          </p:nvSpPr>
          <p:spPr>
            <a:xfrm>
              <a:off x="4710115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800">
                <a:buNone/>
              </a:pPr>
              <a:r>
                <a:rPr lang="en-US" altLang="ko-KR" sz="1050" b="1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Anastasia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A6BD83-3077-497E-A78C-0BA16DD4ADB7}"/>
                </a:ext>
              </a:extLst>
            </p:cNvPr>
            <p:cNvSpPr txBox="1"/>
            <p:nvPr/>
          </p:nvSpPr>
          <p:spPr>
            <a:xfrm>
              <a:off x="4700113" y="4542219"/>
              <a:ext cx="183145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latinLnBrk="0"/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A7FA9B-1043-4ACC-A0D2-D07D84684CDE}"/>
                </a:ext>
              </a:extLst>
            </p:cNvPr>
            <p:cNvSpPr txBox="1"/>
            <p:nvPr/>
          </p:nvSpPr>
          <p:spPr>
            <a:xfrm>
              <a:off x="4710114" y="4194826"/>
              <a:ext cx="1811450" cy="307776"/>
            </a:xfrm>
            <a:prstGeom prst="rect">
              <a:avLst/>
            </a:prstGeom>
            <a:noFill/>
          </p:spPr>
          <p:txBody>
            <a:bodyPr wrap="square" lIns="67500" rIns="81000" rtlCol="0">
              <a:spAutoFit/>
            </a:bodyPr>
            <a:lstStyle/>
            <a:p>
              <a:pPr algn="ctr" defTabSz="685800" latinLnBrk="0"/>
              <a:r>
                <a:rPr lang="en-US" altLang="ko-KR" sz="900" b="1" dirty="0">
                  <a:solidFill>
                    <a:srgbClr val="96E5D8"/>
                  </a:solidFill>
                  <a:latin typeface="Arial" pitchFamily="34" charset="0"/>
                  <a:cs typeface="Arial" pitchFamily="34" charset="0"/>
                </a:rPr>
                <a:t>Contents Here</a:t>
              </a:r>
              <a:endParaRPr lang="ko-KR" altLang="en-US" sz="900" b="1" dirty="0">
                <a:solidFill>
                  <a:srgbClr val="96E5D8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7" name="Group 33">
            <a:extLst>
              <a:ext uri="{FF2B5EF4-FFF2-40B4-BE49-F238E27FC236}">
                <a16:creationId xmlns:a16="http://schemas.microsoft.com/office/drawing/2014/main" id="{864808F6-F13D-47DE-BBED-09EC3310A6E9}"/>
              </a:ext>
            </a:extLst>
          </p:cNvPr>
          <p:cNvGrpSpPr/>
          <p:nvPr/>
        </p:nvGrpSpPr>
        <p:grpSpPr>
          <a:xfrm>
            <a:off x="6757789" y="3349786"/>
            <a:ext cx="1373590" cy="1324890"/>
            <a:chOff x="6665706" y="3822139"/>
            <a:chExt cx="1831453" cy="1766520"/>
          </a:xfrm>
        </p:grpSpPr>
        <p:sp>
          <p:nvSpPr>
            <p:cNvPr id="18" name="Text Placeholder 3">
              <a:extLst>
                <a:ext uri="{FF2B5EF4-FFF2-40B4-BE49-F238E27FC236}">
                  <a16:creationId xmlns:a16="http://schemas.microsoft.com/office/drawing/2014/main" id="{38D230F2-EBDF-47DD-A1CC-E5915697CDB4}"/>
                </a:ext>
              </a:extLst>
            </p:cNvPr>
            <p:cNvSpPr txBox="1">
              <a:spLocks/>
            </p:cNvSpPr>
            <p:nvPr/>
          </p:nvSpPr>
          <p:spPr>
            <a:xfrm>
              <a:off x="6675708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800">
                <a:buNone/>
              </a:pPr>
              <a:r>
                <a:rPr lang="en-US" altLang="ko-KR" sz="1050" b="1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Tony Jones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B848A4-3B16-4AE7-BEA4-D7EACD66BD13}"/>
                </a:ext>
              </a:extLst>
            </p:cNvPr>
            <p:cNvSpPr txBox="1"/>
            <p:nvPr/>
          </p:nvSpPr>
          <p:spPr>
            <a:xfrm>
              <a:off x="6665706" y="4542219"/>
              <a:ext cx="183145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latinLnBrk="0"/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80ED72-3ED9-41D2-9033-41C352831A04}"/>
                </a:ext>
              </a:extLst>
            </p:cNvPr>
            <p:cNvSpPr txBox="1"/>
            <p:nvPr/>
          </p:nvSpPr>
          <p:spPr>
            <a:xfrm>
              <a:off x="6675707" y="4194826"/>
              <a:ext cx="1811450" cy="307776"/>
            </a:xfrm>
            <a:prstGeom prst="rect">
              <a:avLst/>
            </a:prstGeom>
            <a:noFill/>
          </p:spPr>
          <p:txBody>
            <a:bodyPr wrap="square" lIns="67500" rIns="81000" rtlCol="0">
              <a:spAutoFit/>
            </a:bodyPr>
            <a:lstStyle/>
            <a:p>
              <a:pPr algn="ctr" defTabSz="685800" latinLnBrk="0"/>
              <a:r>
                <a:rPr lang="en-US" altLang="ko-KR" sz="900" b="1" dirty="0">
                  <a:solidFill>
                    <a:srgbClr val="BE8BE2"/>
                  </a:solidFill>
                  <a:latin typeface="Arial" pitchFamily="34" charset="0"/>
                  <a:cs typeface="Arial" pitchFamily="34" charset="0"/>
                </a:rPr>
                <a:t>Contents Here</a:t>
              </a:r>
              <a:endParaRPr lang="ko-KR" altLang="en-US" sz="900" b="1" dirty="0">
                <a:solidFill>
                  <a:srgbClr val="BE8BE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Freeform: Shape 30">
            <a:extLst>
              <a:ext uri="{FF2B5EF4-FFF2-40B4-BE49-F238E27FC236}">
                <a16:creationId xmlns:a16="http://schemas.microsoft.com/office/drawing/2014/main" id="{5E4AD963-4025-4B31-BA5A-DE9ACEFC017F}"/>
              </a:ext>
            </a:extLst>
          </p:cNvPr>
          <p:cNvSpPr/>
          <p:nvPr/>
        </p:nvSpPr>
        <p:spPr>
          <a:xfrm>
            <a:off x="1562685" y="2924944"/>
            <a:ext cx="734165" cy="734522"/>
          </a:xfrm>
          <a:custGeom>
            <a:avLst/>
            <a:gdLst>
              <a:gd name="connsiteX0" fmla="*/ 2136690 w 2137366"/>
              <a:gd name="connsiteY0" fmla="*/ 836820 h 2138405"/>
              <a:gd name="connsiteX1" fmla="*/ 1925402 w 2137366"/>
              <a:gd name="connsiteY1" fmla="*/ 626087 h 2138405"/>
              <a:gd name="connsiteX2" fmla="*/ 1535002 w 2137366"/>
              <a:gd name="connsiteY2" fmla="*/ 627128 h 2138405"/>
              <a:gd name="connsiteX3" fmla="*/ 1510802 w 2137366"/>
              <a:gd name="connsiteY3" fmla="*/ 601817 h 2138405"/>
              <a:gd name="connsiteX4" fmla="*/ 1511842 w 2137366"/>
              <a:gd name="connsiteY4" fmla="*/ 213290 h 2138405"/>
              <a:gd name="connsiteX5" fmla="*/ 1301941 w 2137366"/>
              <a:gd name="connsiteY5" fmla="*/ 1032 h 2138405"/>
              <a:gd name="connsiteX6" fmla="*/ 834294 w 2137366"/>
              <a:gd name="connsiteY6" fmla="*/ 1101 h 2138405"/>
              <a:gd name="connsiteX7" fmla="*/ 625087 w 2137366"/>
              <a:gd name="connsiteY7" fmla="*/ 214053 h 2138405"/>
              <a:gd name="connsiteX8" fmla="*/ 626127 w 2137366"/>
              <a:gd name="connsiteY8" fmla="*/ 606741 h 2138405"/>
              <a:gd name="connsiteX9" fmla="*/ 605393 w 2137366"/>
              <a:gd name="connsiteY9" fmla="*/ 626920 h 2138405"/>
              <a:gd name="connsiteX10" fmla="*/ 214993 w 2137366"/>
              <a:gd name="connsiteY10" fmla="*/ 625879 h 2138405"/>
              <a:gd name="connsiteX11" fmla="*/ 31 w 2137366"/>
              <a:gd name="connsiteY11" fmla="*/ 839663 h 2138405"/>
              <a:gd name="connsiteX12" fmla="*/ 31 w 2137366"/>
              <a:gd name="connsiteY12" fmla="*/ 1299198 h 2138405"/>
              <a:gd name="connsiteX13" fmla="*/ 7312 w 2137366"/>
              <a:gd name="connsiteY13" fmla="*/ 1354672 h 2138405"/>
              <a:gd name="connsiteX14" fmla="*/ 32622 w 2137366"/>
              <a:gd name="connsiteY14" fmla="*/ 1364103 h 2138405"/>
              <a:gd name="connsiteX15" fmla="*/ 196826 w 2137366"/>
              <a:gd name="connsiteY15" fmla="*/ 1232767 h 2138405"/>
              <a:gd name="connsiteX16" fmla="*/ 402843 w 2137366"/>
              <a:gd name="connsiteY16" fmla="*/ 1092418 h 2138405"/>
              <a:gd name="connsiteX17" fmla="*/ 420525 w 2137366"/>
              <a:gd name="connsiteY17" fmla="*/ 1078688 h 2138405"/>
              <a:gd name="connsiteX18" fmla="*/ 454573 w 2137366"/>
              <a:gd name="connsiteY18" fmla="*/ 979944 h 2138405"/>
              <a:gd name="connsiteX19" fmla="*/ 495138 w 2137366"/>
              <a:gd name="connsiteY19" fmla="*/ 898188 h 2138405"/>
              <a:gd name="connsiteX20" fmla="*/ 508036 w 2137366"/>
              <a:gd name="connsiteY20" fmla="*/ 880021 h 2138405"/>
              <a:gd name="connsiteX21" fmla="*/ 569474 w 2137366"/>
              <a:gd name="connsiteY21" fmla="*/ 763109 h 2138405"/>
              <a:gd name="connsiteX22" fmla="*/ 729933 w 2137366"/>
              <a:gd name="connsiteY22" fmla="*/ 519091 h 2138405"/>
              <a:gd name="connsiteX23" fmla="*/ 850035 w 2137366"/>
              <a:gd name="connsiteY23" fmla="*/ 436504 h 2138405"/>
              <a:gd name="connsiteX24" fmla="*/ 1004045 w 2137366"/>
              <a:gd name="connsiteY24" fmla="*/ 435533 h 2138405"/>
              <a:gd name="connsiteX25" fmla="*/ 1072417 w 2137366"/>
              <a:gd name="connsiteY25" fmla="*/ 436574 h 2138405"/>
              <a:gd name="connsiteX26" fmla="*/ 1116033 w 2137366"/>
              <a:gd name="connsiteY26" fmla="*/ 436296 h 2138405"/>
              <a:gd name="connsiteX27" fmla="*/ 1308252 w 2137366"/>
              <a:gd name="connsiteY27" fmla="*/ 569157 h 2138405"/>
              <a:gd name="connsiteX28" fmla="*/ 1387857 w 2137366"/>
              <a:gd name="connsiteY28" fmla="*/ 634755 h 2138405"/>
              <a:gd name="connsiteX29" fmla="*/ 1681870 w 2137366"/>
              <a:gd name="connsiteY29" fmla="*/ 756244 h 2138405"/>
              <a:gd name="connsiteX30" fmla="*/ 1706071 w 2137366"/>
              <a:gd name="connsiteY30" fmla="*/ 802634 h 2138405"/>
              <a:gd name="connsiteX31" fmla="*/ 1659611 w 2137366"/>
              <a:gd name="connsiteY31" fmla="*/ 887163 h 2138405"/>
              <a:gd name="connsiteX32" fmla="*/ 1643940 w 2137366"/>
              <a:gd name="connsiteY32" fmla="*/ 917535 h 2138405"/>
              <a:gd name="connsiteX33" fmla="*/ 1610933 w 2137366"/>
              <a:gd name="connsiteY33" fmla="*/ 977239 h 2138405"/>
              <a:gd name="connsiteX34" fmla="*/ 1462678 w 2137366"/>
              <a:gd name="connsiteY34" fmla="*/ 1023629 h 2138405"/>
              <a:gd name="connsiteX35" fmla="*/ 1378912 w 2137366"/>
              <a:gd name="connsiteY35" fmla="*/ 1015031 h 2138405"/>
              <a:gd name="connsiteX36" fmla="*/ 1280653 w 2137366"/>
              <a:gd name="connsiteY36" fmla="*/ 1000746 h 2138405"/>
              <a:gd name="connsiteX37" fmla="*/ 1258394 w 2137366"/>
              <a:gd name="connsiteY37" fmla="*/ 1000192 h 2138405"/>
              <a:gd name="connsiteX38" fmla="*/ 1069296 w 2137366"/>
              <a:gd name="connsiteY38" fmla="*/ 1110863 h 2138405"/>
              <a:gd name="connsiteX39" fmla="*/ 1062709 w 2137366"/>
              <a:gd name="connsiteY39" fmla="*/ 1129655 h 2138405"/>
              <a:gd name="connsiteX40" fmla="*/ 1033307 w 2137366"/>
              <a:gd name="connsiteY40" fmla="*/ 1189706 h 2138405"/>
              <a:gd name="connsiteX41" fmla="*/ 1004738 w 2137366"/>
              <a:gd name="connsiteY41" fmla="*/ 1185614 h 2138405"/>
              <a:gd name="connsiteX42" fmla="*/ 973881 w 2137366"/>
              <a:gd name="connsiteY42" fmla="*/ 1182841 h 2138405"/>
              <a:gd name="connsiteX43" fmla="*/ 954395 w 2137366"/>
              <a:gd name="connsiteY43" fmla="*/ 1207041 h 2138405"/>
              <a:gd name="connsiteX44" fmla="*/ 900932 w 2137366"/>
              <a:gd name="connsiteY44" fmla="*/ 1305647 h 2138405"/>
              <a:gd name="connsiteX45" fmla="*/ 934425 w 2137366"/>
              <a:gd name="connsiteY45" fmla="*/ 1322428 h 2138405"/>
              <a:gd name="connsiteX46" fmla="*/ 930680 w 2137366"/>
              <a:gd name="connsiteY46" fmla="*/ 1420894 h 2138405"/>
              <a:gd name="connsiteX47" fmla="*/ 917990 w 2137366"/>
              <a:gd name="connsiteY47" fmla="*/ 1458963 h 2138405"/>
              <a:gd name="connsiteX48" fmla="*/ 936921 w 2137366"/>
              <a:gd name="connsiteY48" fmla="*/ 1461321 h 2138405"/>
              <a:gd name="connsiteX49" fmla="*/ 973881 w 2137366"/>
              <a:gd name="connsiteY49" fmla="*/ 1455774 h 2138405"/>
              <a:gd name="connsiteX50" fmla="*/ 984976 w 2137366"/>
              <a:gd name="connsiteY50" fmla="*/ 1487949 h 2138405"/>
              <a:gd name="connsiteX51" fmla="*/ 982826 w 2137366"/>
              <a:gd name="connsiteY51" fmla="*/ 1507503 h 2138405"/>
              <a:gd name="connsiteX52" fmla="*/ 970414 w 2137366"/>
              <a:gd name="connsiteY52" fmla="*/ 1535032 h 2138405"/>
              <a:gd name="connsiteX53" fmla="*/ 934563 w 2137366"/>
              <a:gd name="connsiteY53" fmla="*/ 1528861 h 2138405"/>
              <a:gd name="connsiteX54" fmla="*/ 903290 w 2137366"/>
              <a:gd name="connsiteY54" fmla="*/ 1517419 h 2138405"/>
              <a:gd name="connsiteX55" fmla="*/ 915494 w 2137366"/>
              <a:gd name="connsiteY55" fmla="*/ 1565682 h 2138405"/>
              <a:gd name="connsiteX56" fmla="*/ 911611 w 2137366"/>
              <a:gd name="connsiteY56" fmla="*/ 1629685 h 2138405"/>
              <a:gd name="connsiteX57" fmla="*/ 853987 w 2137366"/>
              <a:gd name="connsiteY57" fmla="*/ 1737375 h 2138405"/>
              <a:gd name="connsiteX58" fmla="*/ 656915 w 2137366"/>
              <a:gd name="connsiteY58" fmla="*/ 2005107 h 2138405"/>
              <a:gd name="connsiteX59" fmla="*/ 655112 w 2137366"/>
              <a:gd name="connsiteY59" fmla="*/ 2037282 h 2138405"/>
              <a:gd name="connsiteX60" fmla="*/ 839911 w 2137366"/>
              <a:gd name="connsiteY60" fmla="*/ 2138037 h 2138405"/>
              <a:gd name="connsiteX61" fmla="*/ 1267894 w 2137366"/>
              <a:gd name="connsiteY61" fmla="*/ 2138176 h 2138405"/>
              <a:gd name="connsiteX62" fmla="*/ 1332383 w 2137366"/>
              <a:gd name="connsiteY62" fmla="*/ 2135125 h 2138405"/>
              <a:gd name="connsiteX63" fmla="*/ 1510732 w 2137366"/>
              <a:gd name="connsiteY63" fmla="*/ 1938538 h 2138405"/>
              <a:gd name="connsiteX64" fmla="*/ 1510594 w 2137366"/>
              <a:gd name="connsiteY64" fmla="*/ 1531219 h 2138405"/>
              <a:gd name="connsiteX65" fmla="*/ 1530079 w 2137366"/>
              <a:gd name="connsiteY65" fmla="*/ 1511872 h 2138405"/>
              <a:gd name="connsiteX66" fmla="*/ 1926789 w 2137366"/>
              <a:gd name="connsiteY66" fmla="*/ 1512635 h 2138405"/>
              <a:gd name="connsiteX67" fmla="*/ 2136482 w 2137366"/>
              <a:gd name="connsiteY67" fmla="*/ 1302457 h 2138405"/>
              <a:gd name="connsiteX68" fmla="*/ 2136690 w 2137366"/>
              <a:gd name="connsiteY68" fmla="*/ 836820 h 213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137366" h="2138405">
                <a:moveTo>
                  <a:pt x="2136690" y="836820"/>
                </a:moveTo>
                <a:cubicBezTo>
                  <a:pt x="2135927" y="706594"/>
                  <a:pt x="2028723" y="624492"/>
                  <a:pt x="1925402" y="626087"/>
                </a:cubicBezTo>
                <a:cubicBezTo>
                  <a:pt x="1795315" y="628098"/>
                  <a:pt x="1665089" y="626018"/>
                  <a:pt x="1535002" y="627128"/>
                </a:cubicBezTo>
                <a:cubicBezTo>
                  <a:pt x="1513992" y="627336"/>
                  <a:pt x="1510663" y="621164"/>
                  <a:pt x="1510802" y="601817"/>
                </a:cubicBezTo>
                <a:cubicBezTo>
                  <a:pt x="1511703" y="472285"/>
                  <a:pt x="1509415" y="342753"/>
                  <a:pt x="1511842" y="213290"/>
                </a:cubicBezTo>
                <a:cubicBezTo>
                  <a:pt x="1513714" y="112327"/>
                  <a:pt x="1434802" y="2141"/>
                  <a:pt x="1301941" y="1032"/>
                </a:cubicBezTo>
                <a:cubicBezTo>
                  <a:pt x="1146059" y="-286"/>
                  <a:pt x="990176" y="-425"/>
                  <a:pt x="834294" y="1101"/>
                </a:cubicBezTo>
                <a:cubicBezTo>
                  <a:pt x="702404" y="2418"/>
                  <a:pt x="623145" y="112049"/>
                  <a:pt x="625087" y="214053"/>
                </a:cubicBezTo>
                <a:cubicBezTo>
                  <a:pt x="627583" y="344902"/>
                  <a:pt x="625295" y="475822"/>
                  <a:pt x="626127" y="606741"/>
                </a:cubicBezTo>
                <a:cubicBezTo>
                  <a:pt x="626265" y="623799"/>
                  <a:pt x="621203" y="626989"/>
                  <a:pt x="605393" y="626920"/>
                </a:cubicBezTo>
                <a:cubicBezTo>
                  <a:pt x="475237" y="626295"/>
                  <a:pt x="345080" y="628722"/>
                  <a:pt x="214993" y="625879"/>
                </a:cubicBezTo>
                <a:cubicBezTo>
                  <a:pt x="108067" y="623591"/>
                  <a:pt x="100" y="707912"/>
                  <a:pt x="31" y="839663"/>
                </a:cubicBezTo>
                <a:cubicBezTo>
                  <a:pt x="-39" y="992841"/>
                  <a:pt x="31" y="1146020"/>
                  <a:pt x="31" y="1299198"/>
                </a:cubicBezTo>
                <a:cubicBezTo>
                  <a:pt x="31" y="1317990"/>
                  <a:pt x="2527" y="1336504"/>
                  <a:pt x="7312" y="1354672"/>
                </a:cubicBezTo>
                <a:cubicBezTo>
                  <a:pt x="13483" y="1378179"/>
                  <a:pt x="12859" y="1377486"/>
                  <a:pt x="32622" y="1364103"/>
                </a:cubicBezTo>
                <a:cubicBezTo>
                  <a:pt x="90939" y="1324646"/>
                  <a:pt x="140103" y="1273888"/>
                  <a:pt x="196826" y="1232767"/>
                </a:cubicBezTo>
                <a:cubicBezTo>
                  <a:pt x="264088" y="1184019"/>
                  <a:pt x="334124" y="1139085"/>
                  <a:pt x="402843" y="1092418"/>
                </a:cubicBezTo>
                <a:cubicBezTo>
                  <a:pt x="409084" y="1088188"/>
                  <a:pt x="418237" y="1084651"/>
                  <a:pt x="420525" y="1078688"/>
                </a:cubicBezTo>
                <a:cubicBezTo>
                  <a:pt x="432868" y="1046166"/>
                  <a:pt x="454642" y="1017111"/>
                  <a:pt x="454573" y="979944"/>
                </a:cubicBezTo>
                <a:cubicBezTo>
                  <a:pt x="454503" y="946590"/>
                  <a:pt x="465390" y="917119"/>
                  <a:pt x="495138" y="898188"/>
                </a:cubicBezTo>
                <a:cubicBezTo>
                  <a:pt x="502350" y="893612"/>
                  <a:pt x="504569" y="886539"/>
                  <a:pt x="508036" y="880021"/>
                </a:cubicBezTo>
                <a:cubicBezTo>
                  <a:pt x="528769" y="841189"/>
                  <a:pt x="543956" y="799236"/>
                  <a:pt x="569474" y="763109"/>
                </a:cubicBezTo>
                <a:cubicBezTo>
                  <a:pt x="625711" y="683573"/>
                  <a:pt x="676331" y="600361"/>
                  <a:pt x="729933" y="519091"/>
                </a:cubicBezTo>
                <a:cubicBezTo>
                  <a:pt x="758502" y="475752"/>
                  <a:pt x="800108" y="444063"/>
                  <a:pt x="850035" y="436504"/>
                </a:cubicBezTo>
                <a:cubicBezTo>
                  <a:pt x="900239" y="428946"/>
                  <a:pt x="952800" y="430055"/>
                  <a:pt x="1004045" y="435533"/>
                </a:cubicBezTo>
                <a:cubicBezTo>
                  <a:pt x="1027067" y="438030"/>
                  <a:pt x="1049603" y="438862"/>
                  <a:pt x="1072417" y="436574"/>
                </a:cubicBezTo>
                <a:cubicBezTo>
                  <a:pt x="1087048" y="435117"/>
                  <a:pt x="1101471" y="433800"/>
                  <a:pt x="1116033" y="436296"/>
                </a:cubicBezTo>
                <a:cubicBezTo>
                  <a:pt x="1200493" y="450928"/>
                  <a:pt x="1258394" y="506818"/>
                  <a:pt x="1308252" y="569157"/>
                </a:cubicBezTo>
                <a:cubicBezTo>
                  <a:pt x="1331343" y="598004"/>
                  <a:pt x="1354781" y="621025"/>
                  <a:pt x="1387857" y="634755"/>
                </a:cubicBezTo>
                <a:cubicBezTo>
                  <a:pt x="1485769" y="675529"/>
                  <a:pt x="1583889" y="715748"/>
                  <a:pt x="1681870" y="756244"/>
                </a:cubicBezTo>
                <a:cubicBezTo>
                  <a:pt x="1707389" y="766784"/>
                  <a:pt x="1715710" y="778850"/>
                  <a:pt x="1706071" y="802634"/>
                </a:cubicBezTo>
                <a:cubicBezTo>
                  <a:pt x="1694075" y="832243"/>
                  <a:pt x="1691717" y="867608"/>
                  <a:pt x="1659611" y="887163"/>
                </a:cubicBezTo>
                <a:cubicBezTo>
                  <a:pt x="1649973" y="893057"/>
                  <a:pt x="1643871" y="904707"/>
                  <a:pt x="1643940" y="917535"/>
                </a:cubicBezTo>
                <a:cubicBezTo>
                  <a:pt x="1644079" y="943677"/>
                  <a:pt x="1628476" y="960874"/>
                  <a:pt x="1610933" y="977239"/>
                </a:cubicBezTo>
                <a:cubicBezTo>
                  <a:pt x="1568842" y="1016418"/>
                  <a:pt x="1520995" y="1035834"/>
                  <a:pt x="1462678" y="1023629"/>
                </a:cubicBezTo>
                <a:cubicBezTo>
                  <a:pt x="1435149" y="1017874"/>
                  <a:pt x="1407966" y="1007473"/>
                  <a:pt x="1378912" y="1015031"/>
                </a:cubicBezTo>
                <a:cubicBezTo>
                  <a:pt x="1344241" y="1024046"/>
                  <a:pt x="1311719" y="1017250"/>
                  <a:pt x="1280653" y="1000746"/>
                </a:cubicBezTo>
                <a:cubicBezTo>
                  <a:pt x="1273303" y="996794"/>
                  <a:pt x="1266022" y="998735"/>
                  <a:pt x="1258394" y="1000192"/>
                </a:cubicBezTo>
                <a:cubicBezTo>
                  <a:pt x="1182394" y="1014962"/>
                  <a:pt x="1124493" y="1060381"/>
                  <a:pt x="1069296" y="1110863"/>
                </a:cubicBezTo>
                <a:cubicBezTo>
                  <a:pt x="1063125" y="1116479"/>
                  <a:pt x="1063610" y="1122928"/>
                  <a:pt x="1062709" y="1129655"/>
                </a:cubicBezTo>
                <a:cubicBezTo>
                  <a:pt x="1059588" y="1152954"/>
                  <a:pt x="1051614" y="1173687"/>
                  <a:pt x="1033307" y="1189706"/>
                </a:cubicBezTo>
                <a:cubicBezTo>
                  <a:pt x="1021519" y="1200107"/>
                  <a:pt x="1009592" y="1198235"/>
                  <a:pt x="1004738" y="1185614"/>
                </a:cubicBezTo>
                <a:cubicBezTo>
                  <a:pt x="995100" y="1160512"/>
                  <a:pt x="984351" y="1175213"/>
                  <a:pt x="973881" y="1182841"/>
                </a:cubicBezTo>
                <a:cubicBezTo>
                  <a:pt x="965421" y="1189012"/>
                  <a:pt x="959457" y="1197749"/>
                  <a:pt x="954395" y="1207041"/>
                </a:cubicBezTo>
                <a:cubicBezTo>
                  <a:pt x="936644" y="1239771"/>
                  <a:pt x="918892" y="1272431"/>
                  <a:pt x="900932" y="1305647"/>
                </a:cubicBezTo>
                <a:cubicBezTo>
                  <a:pt x="912166" y="1311749"/>
                  <a:pt x="924509" y="1314523"/>
                  <a:pt x="934425" y="1322428"/>
                </a:cubicBezTo>
                <a:cubicBezTo>
                  <a:pt x="970275" y="1350927"/>
                  <a:pt x="968403" y="1402726"/>
                  <a:pt x="930680" y="1420894"/>
                </a:cubicBezTo>
                <a:cubicBezTo>
                  <a:pt x="912790" y="1429493"/>
                  <a:pt x="909115" y="1441212"/>
                  <a:pt x="917990" y="1458963"/>
                </a:cubicBezTo>
                <a:cubicBezTo>
                  <a:pt x="923399" y="1469781"/>
                  <a:pt x="927074" y="1476438"/>
                  <a:pt x="936921" y="1461321"/>
                </a:cubicBezTo>
                <a:cubicBezTo>
                  <a:pt x="946005" y="1447314"/>
                  <a:pt x="960567" y="1448146"/>
                  <a:pt x="973881" y="1455774"/>
                </a:cubicBezTo>
                <a:cubicBezTo>
                  <a:pt x="986293" y="1462916"/>
                  <a:pt x="989552" y="1474358"/>
                  <a:pt x="984976" y="1487949"/>
                </a:cubicBezTo>
                <a:cubicBezTo>
                  <a:pt x="982826" y="1494259"/>
                  <a:pt x="979706" y="1499598"/>
                  <a:pt x="982826" y="1507503"/>
                </a:cubicBezTo>
                <a:cubicBezTo>
                  <a:pt x="987472" y="1519361"/>
                  <a:pt x="981647" y="1530317"/>
                  <a:pt x="970414" y="1535032"/>
                </a:cubicBezTo>
                <a:cubicBezTo>
                  <a:pt x="957863" y="1540303"/>
                  <a:pt x="941082" y="1541620"/>
                  <a:pt x="934563" y="1528861"/>
                </a:cubicBezTo>
                <a:cubicBezTo>
                  <a:pt x="926450" y="1512981"/>
                  <a:pt x="916188" y="1516310"/>
                  <a:pt x="903290" y="1517419"/>
                </a:cubicBezTo>
                <a:cubicBezTo>
                  <a:pt x="907312" y="1533992"/>
                  <a:pt x="909669" y="1550496"/>
                  <a:pt x="915494" y="1565682"/>
                </a:cubicBezTo>
                <a:cubicBezTo>
                  <a:pt x="924162" y="1588149"/>
                  <a:pt x="920487" y="1608675"/>
                  <a:pt x="911611" y="1629685"/>
                </a:cubicBezTo>
                <a:cubicBezTo>
                  <a:pt x="895662" y="1667338"/>
                  <a:pt x="874443" y="1702149"/>
                  <a:pt x="853987" y="1737375"/>
                </a:cubicBezTo>
                <a:cubicBezTo>
                  <a:pt x="798097" y="1833830"/>
                  <a:pt x="723137" y="1916279"/>
                  <a:pt x="656915" y="2005107"/>
                </a:cubicBezTo>
                <a:cubicBezTo>
                  <a:pt x="648247" y="2016687"/>
                  <a:pt x="647276" y="2025147"/>
                  <a:pt x="655112" y="2037282"/>
                </a:cubicBezTo>
                <a:cubicBezTo>
                  <a:pt x="698590" y="2104475"/>
                  <a:pt x="760721" y="2137621"/>
                  <a:pt x="839911" y="2138037"/>
                </a:cubicBezTo>
                <a:cubicBezTo>
                  <a:pt x="982549" y="2138731"/>
                  <a:pt x="1125256" y="2138245"/>
                  <a:pt x="1267894" y="2138176"/>
                </a:cubicBezTo>
                <a:cubicBezTo>
                  <a:pt x="1289460" y="2138176"/>
                  <a:pt x="1310817" y="2137621"/>
                  <a:pt x="1332383" y="2135125"/>
                </a:cubicBezTo>
                <a:cubicBezTo>
                  <a:pt x="1428145" y="2124099"/>
                  <a:pt x="1510386" y="2034716"/>
                  <a:pt x="1510732" y="1938538"/>
                </a:cubicBezTo>
                <a:cubicBezTo>
                  <a:pt x="1511218" y="1802765"/>
                  <a:pt x="1511218" y="1666992"/>
                  <a:pt x="1510594" y="1531219"/>
                </a:cubicBezTo>
                <a:cubicBezTo>
                  <a:pt x="1510524" y="1515478"/>
                  <a:pt x="1514546" y="1511803"/>
                  <a:pt x="1530079" y="1511872"/>
                </a:cubicBezTo>
                <a:cubicBezTo>
                  <a:pt x="1662316" y="1512565"/>
                  <a:pt x="1794553" y="1510970"/>
                  <a:pt x="1926789" y="1512635"/>
                </a:cubicBezTo>
                <a:cubicBezTo>
                  <a:pt x="2029000" y="1513952"/>
                  <a:pt x="2135650" y="1431920"/>
                  <a:pt x="2136482" y="1302457"/>
                </a:cubicBezTo>
                <a:cubicBezTo>
                  <a:pt x="2137660" y="1147337"/>
                  <a:pt x="2137591" y="992079"/>
                  <a:pt x="2136690" y="836820"/>
                </a:cubicBezTo>
                <a:close/>
              </a:path>
            </a:pathLst>
          </a:custGeom>
          <a:solidFill>
            <a:schemeClr val="accent1"/>
          </a:solidFill>
          <a:ln w="6931" cap="flat">
            <a:noFill/>
            <a:prstDash val="solid"/>
            <a:miter/>
          </a:ln>
        </p:spPr>
        <p:txBody>
          <a:bodyPr rtlCol="0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Arial"/>
            </a:endParaRPr>
          </a:p>
        </p:txBody>
      </p:sp>
      <p:sp>
        <p:nvSpPr>
          <p:cNvPr id="22" name="Freeform: Shape 31">
            <a:extLst>
              <a:ext uri="{FF2B5EF4-FFF2-40B4-BE49-F238E27FC236}">
                <a16:creationId xmlns:a16="http://schemas.microsoft.com/office/drawing/2014/main" id="{4C5D9A1B-6434-4E67-898B-250C72F24F0E}"/>
              </a:ext>
            </a:extLst>
          </p:cNvPr>
          <p:cNvSpPr/>
          <p:nvPr/>
        </p:nvSpPr>
        <p:spPr>
          <a:xfrm>
            <a:off x="3607402" y="2924944"/>
            <a:ext cx="734165" cy="734522"/>
          </a:xfrm>
          <a:custGeom>
            <a:avLst/>
            <a:gdLst>
              <a:gd name="connsiteX0" fmla="*/ 2136690 w 2137366"/>
              <a:gd name="connsiteY0" fmla="*/ 836820 h 2138405"/>
              <a:gd name="connsiteX1" fmla="*/ 1925402 w 2137366"/>
              <a:gd name="connsiteY1" fmla="*/ 626087 h 2138405"/>
              <a:gd name="connsiteX2" fmla="*/ 1535002 w 2137366"/>
              <a:gd name="connsiteY2" fmla="*/ 627128 h 2138405"/>
              <a:gd name="connsiteX3" fmla="*/ 1510802 w 2137366"/>
              <a:gd name="connsiteY3" fmla="*/ 601817 h 2138405"/>
              <a:gd name="connsiteX4" fmla="*/ 1511842 w 2137366"/>
              <a:gd name="connsiteY4" fmla="*/ 213290 h 2138405"/>
              <a:gd name="connsiteX5" fmla="*/ 1301941 w 2137366"/>
              <a:gd name="connsiteY5" fmla="*/ 1032 h 2138405"/>
              <a:gd name="connsiteX6" fmla="*/ 834294 w 2137366"/>
              <a:gd name="connsiteY6" fmla="*/ 1101 h 2138405"/>
              <a:gd name="connsiteX7" fmla="*/ 625087 w 2137366"/>
              <a:gd name="connsiteY7" fmla="*/ 214053 h 2138405"/>
              <a:gd name="connsiteX8" fmla="*/ 626127 w 2137366"/>
              <a:gd name="connsiteY8" fmla="*/ 606741 h 2138405"/>
              <a:gd name="connsiteX9" fmla="*/ 605393 w 2137366"/>
              <a:gd name="connsiteY9" fmla="*/ 626920 h 2138405"/>
              <a:gd name="connsiteX10" fmla="*/ 214993 w 2137366"/>
              <a:gd name="connsiteY10" fmla="*/ 625879 h 2138405"/>
              <a:gd name="connsiteX11" fmla="*/ 31 w 2137366"/>
              <a:gd name="connsiteY11" fmla="*/ 839663 h 2138405"/>
              <a:gd name="connsiteX12" fmla="*/ 31 w 2137366"/>
              <a:gd name="connsiteY12" fmla="*/ 1299198 h 2138405"/>
              <a:gd name="connsiteX13" fmla="*/ 7312 w 2137366"/>
              <a:gd name="connsiteY13" fmla="*/ 1354672 h 2138405"/>
              <a:gd name="connsiteX14" fmla="*/ 32622 w 2137366"/>
              <a:gd name="connsiteY14" fmla="*/ 1364103 h 2138405"/>
              <a:gd name="connsiteX15" fmla="*/ 196826 w 2137366"/>
              <a:gd name="connsiteY15" fmla="*/ 1232767 h 2138405"/>
              <a:gd name="connsiteX16" fmla="*/ 402843 w 2137366"/>
              <a:gd name="connsiteY16" fmla="*/ 1092418 h 2138405"/>
              <a:gd name="connsiteX17" fmla="*/ 420525 w 2137366"/>
              <a:gd name="connsiteY17" fmla="*/ 1078688 h 2138405"/>
              <a:gd name="connsiteX18" fmla="*/ 454573 w 2137366"/>
              <a:gd name="connsiteY18" fmla="*/ 979944 h 2138405"/>
              <a:gd name="connsiteX19" fmla="*/ 495138 w 2137366"/>
              <a:gd name="connsiteY19" fmla="*/ 898188 h 2138405"/>
              <a:gd name="connsiteX20" fmla="*/ 508036 w 2137366"/>
              <a:gd name="connsiteY20" fmla="*/ 880021 h 2138405"/>
              <a:gd name="connsiteX21" fmla="*/ 569474 w 2137366"/>
              <a:gd name="connsiteY21" fmla="*/ 763109 h 2138405"/>
              <a:gd name="connsiteX22" fmla="*/ 729933 w 2137366"/>
              <a:gd name="connsiteY22" fmla="*/ 519091 h 2138405"/>
              <a:gd name="connsiteX23" fmla="*/ 850035 w 2137366"/>
              <a:gd name="connsiteY23" fmla="*/ 436504 h 2138405"/>
              <a:gd name="connsiteX24" fmla="*/ 1004045 w 2137366"/>
              <a:gd name="connsiteY24" fmla="*/ 435533 h 2138405"/>
              <a:gd name="connsiteX25" fmla="*/ 1072417 w 2137366"/>
              <a:gd name="connsiteY25" fmla="*/ 436574 h 2138405"/>
              <a:gd name="connsiteX26" fmla="*/ 1116033 w 2137366"/>
              <a:gd name="connsiteY26" fmla="*/ 436296 h 2138405"/>
              <a:gd name="connsiteX27" fmla="*/ 1308252 w 2137366"/>
              <a:gd name="connsiteY27" fmla="*/ 569157 h 2138405"/>
              <a:gd name="connsiteX28" fmla="*/ 1387857 w 2137366"/>
              <a:gd name="connsiteY28" fmla="*/ 634755 h 2138405"/>
              <a:gd name="connsiteX29" fmla="*/ 1681870 w 2137366"/>
              <a:gd name="connsiteY29" fmla="*/ 756244 h 2138405"/>
              <a:gd name="connsiteX30" fmla="*/ 1706071 w 2137366"/>
              <a:gd name="connsiteY30" fmla="*/ 802634 h 2138405"/>
              <a:gd name="connsiteX31" fmla="*/ 1659611 w 2137366"/>
              <a:gd name="connsiteY31" fmla="*/ 887163 h 2138405"/>
              <a:gd name="connsiteX32" fmla="*/ 1643940 w 2137366"/>
              <a:gd name="connsiteY32" fmla="*/ 917535 h 2138405"/>
              <a:gd name="connsiteX33" fmla="*/ 1610933 w 2137366"/>
              <a:gd name="connsiteY33" fmla="*/ 977239 h 2138405"/>
              <a:gd name="connsiteX34" fmla="*/ 1462678 w 2137366"/>
              <a:gd name="connsiteY34" fmla="*/ 1023629 h 2138405"/>
              <a:gd name="connsiteX35" fmla="*/ 1378912 w 2137366"/>
              <a:gd name="connsiteY35" fmla="*/ 1015031 h 2138405"/>
              <a:gd name="connsiteX36" fmla="*/ 1280653 w 2137366"/>
              <a:gd name="connsiteY36" fmla="*/ 1000746 h 2138405"/>
              <a:gd name="connsiteX37" fmla="*/ 1258394 w 2137366"/>
              <a:gd name="connsiteY37" fmla="*/ 1000192 h 2138405"/>
              <a:gd name="connsiteX38" fmla="*/ 1069296 w 2137366"/>
              <a:gd name="connsiteY38" fmla="*/ 1110863 h 2138405"/>
              <a:gd name="connsiteX39" fmla="*/ 1062709 w 2137366"/>
              <a:gd name="connsiteY39" fmla="*/ 1129655 h 2138405"/>
              <a:gd name="connsiteX40" fmla="*/ 1033307 w 2137366"/>
              <a:gd name="connsiteY40" fmla="*/ 1189706 h 2138405"/>
              <a:gd name="connsiteX41" fmla="*/ 1004738 w 2137366"/>
              <a:gd name="connsiteY41" fmla="*/ 1185614 h 2138405"/>
              <a:gd name="connsiteX42" fmla="*/ 973881 w 2137366"/>
              <a:gd name="connsiteY42" fmla="*/ 1182841 h 2138405"/>
              <a:gd name="connsiteX43" fmla="*/ 954395 w 2137366"/>
              <a:gd name="connsiteY43" fmla="*/ 1207041 h 2138405"/>
              <a:gd name="connsiteX44" fmla="*/ 900932 w 2137366"/>
              <a:gd name="connsiteY44" fmla="*/ 1305647 h 2138405"/>
              <a:gd name="connsiteX45" fmla="*/ 934425 w 2137366"/>
              <a:gd name="connsiteY45" fmla="*/ 1322428 h 2138405"/>
              <a:gd name="connsiteX46" fmla="*/ 930680 w 2137366"/>
              <a:gd name="connsiteY46" fmla="*/ 1420894 h 2138405"/>
              <a:gd name="connsiteX47" fmla="*/ 917990 w 2137366"/>
              <a:gd name="connsiteY47" fmla="*/ 1458963 h 2138405"/>
              <a:gd name="connsiteX48" fmla="*/ 936921 w 2137366"/>
              <a:gd name="connsiteY48" fmla="*/ 1461321 h 2138405"/>
              <a:gd name="connsiteX49" fmla="*/ 973881 w 2137366"/>
              <a:gd name="connsiteY49" fmla="*/ 1455774 h 2138405"/>
              <a:gd name="connsiteX50" fmla="*/ 984976 w 2137366"/>
              <a:gd name="connsiteY50" fmla="*/ 1487949 h 2138405"/>
              <a:gd name="connsiteX51" fmla="*/ 982826 w 2137366"/>
              <a:gd name="connsiteY51" fmla="*/ 1507503 h 2138405"/>
              <a:gd name="connsiteX52" fmla="*/ 970414 w 2137366"/>
              <a:gd name="connsiteY52" fmla="*/ 1535032 h 2138405"/>
              <a:gd name="connsiteX53" fmla="*/ 934563 w 2137366"/>
              <a:gd name="connsiteY53" fmla="*/ 1528861 h 2138405"/>
              <a:gd name="connsiteX54" fmla="*/ 903290 w 2137366"/>
              <a:gd name="connsiteY54" fmla="*/ 1517419 h 2138405"/>
              <a:gd name="connsiteX55" fmla="*/ 915494 w 2137366"/>
              <a:gd name="connsiteY55" fmla="*/ 1565682 h 2138405"/>
              <a:gd name="connsiteX56" fmla="*/ 911611 w 2137366"/>
              <a:gd name="connsiteY56" fmla="*/ 1629685 h 2138405"/>
              <a:gd name="connsiteX57" fmla="*/ 853987 w 2137366"/>
              <a:gd name="connsiteY57" fmla="*/ 1737375 h 2138405"/>
              <a:gd name="connsiteX58" fmla="*/ 656915 w 2137366"/>
              <a:gd name="connsiteY58" fmla="*/ 2005107 h 2138405"/>
              <a:gd name="connsiteX59" fmla="*/ 655112 w 2137366"/>
              <a:gd name="connsiteY59" fmla="*/ 2037282 h 2138405"/>
              <a:gd name="connsiteX60" fmla="*/ 839911 w 2137366"/>
              <a:gd name="connsiteY60" fmla="*/ 2138037 h 2138405"/>
              <a:gd name="connsiteX61" fmla="*/ 1267894 w 2137366"/>
              <a:gd name="connsiteY61" fmla="*/ 2138176 h 2138405"/>
              <a:gd name="connsiteX62" fmla="*/ 1332383 w 2137366"/>
              <a:gd name="connsiteY62" fmla="*/ 2135125 h 2138405"/>
              <a:gd name="connsiteX63" fmla="*/ 1510732 w 2137366"/>
              <a:gd name="connsiteY63" fmla="*/ 1938538 h 2138405"/>
              <a:gd name="connsiteX64" fmla="*/ 1510594 w 2137366"/>
              <a:gd name="connsiteY64" fmla="*/ 1531219 h 2138405"/>
              <a:gd name="connsiteX65" fmla="*/ 1530079 w 2137366"/>
              <a:gd name="connsiteY65" fmla="*/ 1511872 h 2138405"/>
              <a:gd name="connsiteX66" fmla="*/ 1926789 w 2137366"/>
              <a:gd name="connsiteY66" fmla="*/ 1512635 h 2138405"/>
              <a:gd name="connsiteX67" fmla="*/ 2136482 w 2137366"/>
              <a:gd name="connsiteY67" fmla="*/ 1302457 h 2138405"/>
              <a:gd name="connsiteX68" fmla="*/ 2136690 w 2137366"/>
              <a:gd name="connsiteY68" fmla="*/ 836820 h 213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137366" h="2138405">
                <a:moveTo>
                  <a:pt x="2136690" y="836820"/>
                </a:moveTo>
                <a:cubicBezTo>
                  <a:pt x="2135927" y="706594"/>
                  <a:pt x="2028723" y="624492"/>
                  <a:pt x="1925402" y="626087"/>
                </a:cubicBezTo>
                <a:cubicBezTo>
                  <a:pt x="1795315" y="628098"/>
                  <a:pt x="1665089" y="626018"/>
                  <a:pt x="1535002" y="627128"/>
                </a:cubicBezTo>
                <a:cubicBezTo>
                  <a:pt x="1513992" y="627336"/>
                  <a:pt x="1510663" y="621164"/>
                  <a:pt x="1510802" y="601817"/>
                </a:cubicBezTo>
                <a:cubicBezTo>
                  <a:pt x="1511703" y="472285"/>
                  <a:pt x="1509415" y="342753"/>
                  <a:pt x="1511842" y="213290"/>
                </a:cubicBezTo>
                <a:cubicBezTo>
                  <a:pt x="1513714" y="112327"/>
                  <a:pt x="1434802" y="2141"/>
                  <a:pt x="1301941" y="1032"/>
                </a:cubicBezTo>
                <a:cubicBezTo>
                  <a:pt x="1146059" y="-286"/>
                  <a:pt x="990176" y="-425"/>
                  <a:pt x="834294" y="1101"/>
                </a:cubicBezTo>
                <a:cubicBezTo>
                  <a:pt x="702404" y="2418"/>
                  <a:pt x="623145" y="112049"/>
                  <a:pt x="625087" y="214053"/>
                </a:cubicBezTo>
                <a:cubicBezTo>
                  <a:pt x="627583" y="344902"/>
                  <a:pt x="625295" y="475822"/>
                  <a:pt x="626127" y="606741"/>
                </a:cubicBezTo>
                <a:cubicBezTo>
                  <a:pt x="626265" y="623799"/>
                  <a:pt x="621203" y="626989"/>
                  <a:pt x="605393" y="626920"/>
                </a:cubicBezTo>
                <a:cubicBezTo>
                  <a:pt x="475237" y="626295"/>
                  <a:pt x="345080" y="628722"/>
                  <a:pt x="214993" y="625879"/>
                </a:cubicBezTo>
                <a:cubicBezTo>
                  <a:pt x="108067" y="623591"/>
                  <a:pt x="100" y="707912"/>
                  <a:pt x="31" y="839663"/>
                </a:cubicBezTo>
                <a:cubicBezTo>
                  <a:pt x="-39" y="992841"/>
                  <a:pt x="31" y="1146020"/>
                  <a:pt x="31" y="1299198"/>
                </a:cubicBezTo>
                <a:cubicBezTo>
                  <a:pt x="31" y="1317990"/>
                  <a:pt x="2527" y="1336504"/>
                  <a:pt x="7312" y="1354672"/>
                </a:cubicBezTo>
                <a:cubicBezTo>
                  <a:pt x="13483" y="1378179"/>
                  <a:pt x="12859" y="1377486"/>
                  <a:pt x="32622" y="1364103"/>
                </a:cubicBezTo>
                <a:cubicBezTo>
                  <a:pt x="90939" y="1324646"/>
                  <a:pt x="140103" y="1273888"/>
                  <a:pt x="196826" y="1232767"/>
                </a:cubicBezTo>
                <a:cubicBezTo>
                  <a:pt x="264088" y="1184019"/>
                  <a:pt x="334124" y="1139085"/>
                  <a:pt x="402843" y="1092418"/>
                </a:cubicBezTo>
                <a:cubicBezTo>
                  <a:pt x="409084" y="1088188"/>
                  <a:pt x="418237" y="1084651"/>
                  <a:pt x="420525" y="1078688"/>
                </a:cubicBezTo>
                <a:cubicBezTo>
                  <a:pt x="432868" y="1046166"/>
                  <a:pt x="454642" y="1017111"/>
                  <a:pt x="454573" y="979944"/>
                </a:cubicBezTo>
                <a:cubicBezTo>
                  <a:pt x="454503" y="946590"/>
                  <a:pt x="465390" y="917119"/>
                  <a:pt x="495138" y="898188"/>
                </a:cubicBezTo>
                <a:cubicBezTo>
                  <a:pt x="502350" y="893612"/>
                  <a:pt x="504569" y="886539"/>
                  <a:pt x="508036" y="880021"/>
                </a:cubicBezTo>
                <a:cubicBezTo>
                  <a:pt x="528769" y="841189"/>
                  <a:pt x="543956" y="799236"/>
                  <a:pt x="569474" y="763109"/>
                </a:cubicBezTo>
                <a:cubicBezTo>
                  <a:pt x="625711" y="683573"/>
                  <a:pt x="676331" y="600361"/>
                  <a:pt x="729933" y="519091"/>
                </a:cubicBezTo>
                <a:cubicBezTo>
                  <a:pt x="758502" y="475752"/>
                  <a:pt x="800108" y="444063"/>
                  <a:pt x="850035" y="436504"/>
                </a:cubicBezTo>
                <a:cubicBezTo>
                  <a:pt x="900239" y="428946"/>
                  <a:pt x="952800" y="430055"/>
                  <a:pt x="1004045" y="435533"/>
                </a:cubicBezTo>
                <a:cubicBezTo>
                  <a:pt x="1027067" y="438030"/>
                  <a:pt x="1049603" y="438862"/>
                  <a:pt x="1072417" y="436574"/>
                </a:cubicBezTo>
                <a:cubicBezTo>
                  <a:pt x="1087048" y="435117"/>
                  <a:pt x="1101471" y="433800"/>
                  <a:pt x="1116033" y="436296"/>
                </a:cubicBezTo>
                <a:cubicBezTo>
                  <a:pt x="1200493" y="450928"/>
                  <a:pt x="1258394" y="506818"/>
                  <a:pt x="1308252" y="569157"/>
                </a:cubicBezTo>
                <a:cubicBezTo>
                  <a:pt x="1331343" y="598004"/>
                  <a:pt x="1354781" y="621025"/>
                  <a:pt x="1387857" y="634755"/>
                </a:cubicBezTo>
                <a:cubicBezTo>
                  <a:pt x="1485769" y="675529"/>
                  <a:pt x="1583889" y="715748"/>
                  <a:pt x="1681870" y="756244"/>
                </a:cubicBezTo>
                <a:cubicBezTo>
                  <a:pt x="1707389" y="766784"/>
                  <a:pt x="1715710" y="778850"/>
                  <a:pt x="1706071" y="802634"/>
                </a:cubicBezTo>
                <a:cubicBezTo>
                  <a:pt x="1694075" y="832243"/>
                  <a:pt x="1691717" y="867608"/>
                  <a:pt x="1659611" y="887163"/>
                </a:cubicBezTo>
                <a:cubicBezTo>
                  <a:pt x="1649973" y="893057"/>
                  <a:pt x="1643871" y="904707"/>
                  <a:pt x="1643940" y="917535"/>
                </a:cubicBezTo>
                <a:cubicBezTo>
                  <a:pt x="1644079" y="943677"/>
                  <a:pt x="1628476" y="960874"/>
                  <a:pt x="1610933" y="977239"/>
                </a:cubicBezTo>
                <a:cubicBezTo>
                  <a:pt x="1568842" y="1016418"/>
                  <a:pt x="1520995" y="1035834"/>
                  <a:pt x="1462678" y="1023629"/>
                </a:cubicBezTo>
                <a:cubicBezTo>
                  <a:pt x="1435149" y="1017874"/>
                  <a:pt x="1407966" y="1007473"/>
                  <a:pt x="1378912" y="1015031"/>
                </a:cubicBezTo>
                <a:cubicBezTo>
                  <a:pt x="1344241" y="1024046"/>
                  <a:pt x="1311719" y="1017250"/>
                  <a:pt x="1280653" y="1000746"/>
                </a:cubicBezTo>
                <a:cubicBezTo>
                  <a:pt x="1273303" y="996794"/>
                  <a:pt x="1266022" y="998735"/>
                  <a:pt x="1258394" y="1000192"/>
                </a:cubicBezTo>
                <a:cubicBezTo>
                  <a:pt x="1182394" y="1014962"/>
                  <a:pt x="1124493" y="1060381"/>
                  <a:pt x="1069296" y="1110863"/>
                </a:cubicBezTo>
                <a:cubicBezTo>
                  <a:pt x="1063125" y="1116479"/>
                  <a:pt x="1063610" y="1122928"/>
                  <a:pt x="1062709" y="1129655"/>
                </a:cubicBezTo>
                <a:cubicBezTo>
                  <a:pt x="1059588" y="1152954"/>
                  <a:pt x="1051614" y="1173687"/>
                  <a:pt x="1033307" y="1189706"/>
                </a:cubicBezTo>
                <a:cubicBezTo>
                  <a:pt x="1021519" y="1200107"/>
                  <a:pt x="1009592" y="1198235"/>
                  <a:pt x="1004738" y="1185614"/>
                </a:cubicBezTo>
                <a:cubicBezTo>
                  <a:pt x="995100" y="1160512"/>
                  <a:pt x="984351" y="1175213"/>
                  <a:pt x="973881" y="1182841"/>
                </a:cubicBezTo>
                <a:cubicBezTo>
                  <a:pt x="965421" y="1189012"/>
                  <a:pt x="959457" y="1197749"/>
                  <a:pt x="954395" y="1207041"/>
                </a:cubicBezTo>
                <a:cubicBezTo>
                  <a:pt x="936644" y="1239771"/>
                  <a:pt x="918892" y="1272431"/>
                  <a:pt x="900932" y="1305647"/>
                </a:cubicBezTo>
                <a:cubicBezTo>
                  <a:pt x="912166" y="1311749"/>
                  <a:pt x="924509" y="1314523"/>
                  <a:pt x="934425" y="1322428"/>
                </a:cubicBezTo>
                <a:cubicBezTo>
                  <a:pt x="970275" y="1350927"/>
                  <a:pt x="968403" y="1402726"/>
                  <a:pt x="930680" y="1420894"/>
                </a:cubicBezTo>
                <a:cubicBezTo>
                  <a:pt x="912790" y="1429493"/>
                  <a:pt x="909115" y="1441212"/>
                  <a:pt x="917990" y="1458963"/>
                </a:cubicBezTo>
                <a:cubicBezTo>
                  <a:pt x="923399" y="1469781"/>
                  <a:pt x="927074" y="1476438"/>
                  <a:pt x="936921" y="1461321"/>
                </a:cubicBezTo>
                <a:cubicBezTo>
                  <a:pt x="946005" y="1447314"/>
                  <a:pt x="960567" y="1448146"/>
                  <a:pt x="973881" y="1455774"/>
                </a:cubicBezTo>
                <a:cubicBezTo>
                  <a:pt x="986293" y="1462916"/>
                  <a:pt x="989552" y="1474358"/>
                  <a:pt x="984976" y="1487949"/>
                </a:cubicBezTo>
                <a:cubicBezTo>
                  <a:pt x="982826" y="1494259"/>
                  <a:pt x="979706" y="1499598"/>
                  <a:pt x="982826" y="1507503"/>
                </a:cubicBezTo>
                <a:cubicBezTo>
                  <a:pt x="987472" y="1519361"/>
                  <a:pt x="981647" y="1530317"/>
                  <a:pt x="970414" y="1535032"/>
                </a:cubicBezTo>
                <a:cubicBezTo>
                  <a:pt x="957863" y="1540303"/>
                  <a:pt x="941082" y="1541620"/>
                  <a:pt x="934563" y="1528861"/>
                </a:cubicBezTo>
                <a:cubicBezTo>
                  <a:pt x="926450" y="1512981"/>
                  <a:pt x="916188" y="1516310"/>
                  <a:pt x="903290" y="1517419"/>
                </a:cubicBezTo>
                <a:cubicBezTo>
                  <a:pt x="907312" y="1533992"/>
                  <a:pt x="909669" y="1550496"/>
                  <a:pt x="915494" y="1565682"/>
                </a:cubicBezTo>
                <a:cubicBezTo>
                  <a:pt x="924162" y="1588149"/>
                  <a:pt x="920487" y="1608675"/>
                  <a:pt x="911611" y="1629685"/>
                </a:cubicBezTo>
                <a:cubicBezTo>
                  <a:pt x="895662" y="1667338"/>
                  <a:pt x="874443" y="1702149"/>
                  <a:pt x="853987" y="1737375"/>
                </a:cubicBezTo>
                <a:cubicBezTo>
                  <a:pt x="798097" y="1833830"/>
                  <a:pt x="723137" y="1916279"/>
                  <a:pt x="656915" y="2005107"/>
                </a:cubicBezTo>
                <a:cubicBezTo>
                  <a:pt x="648247" y="2016687"/>
                  <a:pt x="647276" y="2025147"/>
                  <a:pt x="655112" y="2037282"/>
                </a:cubicBezTo>
                <a:cubicBezTo>
                  <a:pt x="698590" y="2104475"/>
                  <a:pt x="760721" y="2137621"/>
                  <a:pt x="839911" y="2138037"/>
                </a:cubicBezTo>
                <a:cubicBezTo>
                  <a:pt x="982549" y="2138731"/>
                  <a:pt x="1125256" y="2138245"/>
                  <a:pt x="1267894" y="2138176"/>
                </a:cubicBezTo>
                <a:cubicBezTo>
                  <a:pt x="1289460" y="2138176"/>
                  <a:pt x="1310817" y="2137621"/>
                  <a:pt x="1332383" y="2135125"/>
                </a:cubicBezTo>
                <a:cubicBezTo>
                  <a:pt x="1428145" y="2124099"/>
                  <a:pt x="1510386" y="2034716"/>
                  <a:pt x="1510732" y="1938538"/>
                </a:cubicBezTo>
                <a:cubicBezTo>
                  <a:pt x="1511218" y="1802765"/>
                  <a:pt x="1511218" y="1666992"/>
                  <a:pt x="1510594" y="1531219"/>
                </a:cubicBezTo>
                <a:cubicBezTo>
                  <a:pt x="1510524" y="1515478"/>
                  <a:pt x="1514546" y="1511803"/>
                  <a:pt x="1530079" y="1511872"/>
                </a:cubicBezTo>
                <a:cubicBezTo>
                  <a:pt x="1662316" y="1512565"/>
                  <a:pt x="1794553" y="1510970"/>
                  <a:pt x="1926789" y="1512635"/>
                </a:cubicBezTo>
                <a:cubicBezTo>
                  <a:pt x="2029000" y="1513952"/>
                  <a:pt x="2135650" y="1431920"/>
                  <a:pt x="2136482" y="1302457"/>
                </a:cubicBezTo>
                <a:cubicBezTo>
                  <a:pt x="2137660" y="1147337"/>
                  <a:pt x="2137591" y="992079"/>
                  <a:pt x="2136690" y="836820"/>
                </a:cubicBezTo>
                <a:close/>
              </a:path>
            </a:pathLst>
          </a:custGeom>
          <a:solidFill>
            <a:schemeClr val="accent2"/>
          </a:solidFill>
          <a:ln w="6931" cap="flat">
            <a:noFill/>
            <a:prstDash val="solid"/>
            <a:miter/>
          </a:ln>
        </p:spPr>
        <p:txBody>
          <a:bodyPr rtlCol="0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Arial"/>
            </a:endParaRPr>
          </a:p>
        </p:txBody>
      </p:sp>
      <p:sp>
        <p:nvSpPr>
          <p:cNvPr id="23" name="Freeform: Shape 32">
            <a:extLst>
              <a:ext uri="{FF2B5EF4-FFF2-40B4-BE49-F238E27FC236}">
                <a16:creationId xmlns:a16="http://schemas.microsoft.com/office/drawing/2014/main" id="{DB1E3B84-C99C-40EC-AD8E-8FB916DC5F5D}"/>
              </a:ext>
            </a:extLst>
          </p:cNvPr>
          <p:cNvSpPr/>
          <p:nvPr/>
        </p:nvSpPr>
        <p:spPr>
          <a:xfrm>
            <a:off x="5652120" y="2924944"/>
            <a:ext cx="734165" cy="734522"/>
          </a:xfrm>
          <a:custGeom>
            <a:avLst/>
            <a:gdLst>
              <a:gd name="connsiteX0" fmla="*/ 2136690 w 2137366"/>
              <a:gd name="connsiteY0" fmla="*/ 836820 h 2138405"/>
              <a:gd name="connsiteX1" fmla="*/ 1925402 w 2137366"/>
              <a:gd name="connsiteY1" fmla="*/ 626087 h 2138405"/>
              <a:gd name="connsiteX2" fmla="*/ 1535002 w 2137366"/>
              <a:gd name="connsiteY2" fmla="*/ 627128 h 2138405"/>
              <a:gd name="connsiteX3" fmla="*/ 1510802 w 2137366"/>
              <a:gd name="connsiteY3" fmla="*/ 601817 h 2138405"/>
              <a:gd name="connsiteX4" fmla="*/ 1511842 w 2137366"/>
              <a:gd name="connsiteY4" fmla="*/ 213290 h 2138405"/>
              <a:gd name="connsiteX5" fmla="*/ 1301941 w 2137366"/>
              <a:gd name="connsiteY5" fmla="*/ 1032 h 2138405"/>
              <a:gd name="connsiteX6" fmla="*/ 834294 w 2137366"/>
              <a:gd name="connsiteY6" fmla="*/ 1101 h 2138405"/>
              <a:gd name="connsiteX7" fmla="*/ 625087 w 2137366"/>
              <a:gd name="connsiteY7" fmla="*/ 214053 h 2138405"/>
              <a:gd name="connsiteX8" fmla="*/ 626127 w 2137366"/>
              <a:gd name="connsiteY8" fmla="*/ 606741 h 2138405"/>
              <a:gd name="connsiteX9" fmla="*/ 605393 w 2137366"/>
              <a:gd name="connsiteY9" fmla="*/ 626920 h 2138405"/>
              <a:gd name="connsiteX10" fmla="*/ 214993 w 2137366"/>
              <a:gd name="connsiteY10" fmla="*/ 625879 h 2138405"/>
              <a:gd name="connsiteX11" fmla="*/ 31 w 2137366"/>
              <a:gd name="connsiteY11" fmla="*/ 839663 h 2138405"/>
              <a:gd name="connsiteX12" fmla="*/ 31 w 2137366"/>
              <a:gd name="connsiteY12" fmla="*/ 1299198 h 2138405"/>
              <a:gd name="connsiteX13" fmla="*/ 7312 w 2137366"/>
              <a:gd name="connsiteY13" fmla="*/ 1354672 h 2138405"/>
              <a:gd name="connsiteX14" fmla="*/ 32622 w 2137366"/>
              <a:gd name="connsiteY14" fmla="*/ 1364103 h 2138405"/>
              <a:gd name="connsiteX15" fmla="*/ 196826 w 2137366"/>
              <a:gd name="connsiteY15" fmla="*/ 1232767 h 2138405"/>
              <a:gd name="connsiteX16" fmla="*/ 402843 w 2137366"/>
              <a:gd name="connsiteY16" fmla="*/ 1092418 h 2138405"/>
              <a:gd name="connsiteX17" fmla="*/ 420525 w 2137366"/>
              <a:gd name="connsiteY17" fmla="*/ 1078688 h 2138405"/>
              <a:gd name="connsiteX18" fmla="*/ 454573 w 2137366"/>
              <a:gd name="connsiteY18" fmla="*/ 979944 h 2138405"/>
              <a:gd name="connsiteX19" fmla="*/ 495138 w 2137366"/>
              <a:gd name="connsiteY19" fmla="*/ 898188 h 2138405"/>
              <a:gd name="connsiteX20" fmla="*/ 508036 w 2137366"/>
              <a:gd name="connsiteY20" fmla="*/ 880021 h 2138405"/>
              <a:gd name="connsiteX21" fmla="*/ 569474 w 2137366"/>
              <a:gd name="connsiteY21" fmla="*/ 763109 h 2138405"/>
              <a:gd name="connsiteX22" fmla="*/ 729933 w 2137366"/>
              <a:gd name="connsiteY22" fmla="*/ 519091 h 2138405"/>
              <a:gd name="connsiteX23" fmla="*/ 850035 w 2137366"/>
              <a:gd name="connsiteY23" fmla="*/ 436504 h 2138405"/>
              <a:gd name="connsiteX24" fmla="*/ 1004045 w 2137366"/>
              <a:gd name="connsiteY24" fmla="*/ 435533 h 2138405"/>
              <a:gd name="connsiteX25" fmla="*/ 1072417 w 2137366"/>
              <a:gd name="connsiteY25" fmla="*/ 436574 h 2138405"/>
              <a:gd name="connsiteX26" fmla="*/ 1116033 w 2137366"/>
              <a:gd name="connsiteY26" fmla="*/ 436296 h 2138405"/>
              <a:gd name="connsiteX27" fmla="*/ 1308252 w 2137366"/>
              <a:gd name="connsiteY27" fmla="*/ 569157 h 2138405"/>
              <a:gd name="connsiteX28" fmla="*/ 1387857 w 2137366"/>
              <a:gd name="connsiteY28" fmla="*/ 634755 h 2138405"/>
              <a:gd name="connsiteX29" fmla="*/ 1681870 w 2137366"/>
              <a:gd name="connsiteY29" fmla="*/ 756244 h 2138405"/>
              <a:gd name="connsiteX30" fmla="*/ 1706071 w 2137366"/>
              <a:gd name="connsiteY30" fmla="*/ 802634 h 2138405"/>
              <a:gd name="connsiteX31" fmla="*/ 1659611 w 2137366"/>
              <a:gd name="connsiteY31" fmla="*/ 887163 h 2138405"/>
              <a:gd name="connsiteX32" fmla="*/ 1643940 w 2137366"/>
              <a:gd name="connsiteY32" fmla="*/ 917535 h 2138405"/>
              <a:gd name="connsiteX33" fmla="*/ 1610933 w 2137366"/>
              <a:gd name="connsiteY33" fmla="*/ 977239 h 2138405"/>
              <a:gd name="connsiteX34" fmla="*/ 1462678 w 2137366"/>
              <a:gd name="connsiteY34" fmla="*/ 1023629 h 2138405"/>
              <a:gd name="connsiteX35" fmla="*/ 1378912 w 2137366"/>
              <a:gd name="connsiteY35" fmla="*/ 1015031 h 2138405"/>
              <a:gd name="connsiteX36" fmla="*/ 1280653 w 2137366"/>
              <a:gd name="connsiteY36" fmla="*/ 1000746 h 2138405"/>
              <a:gd name="connsiteX37" fmla="*/ 1258394 w 2137366"/>
              <a:gd name="connsiteY37" fmla="*/ 1000192 h 2138405"/>
              <a:gd name="connsiteX38" fmla="*/ 1069296 w 2137366"/>
              <a:gd name="connsiteY38" fmla="*/ 1110863 h 2138405"/>
              <a:gd name="connsiteX39" fmla="*/ 1062709 w 2137366"/>
              <a:gd name="connsiteY39" fmla="*/ 1129655 h 2138405"/>
              <a:gd name="connsiteX40" fmla="*/ 1033307 w 2137366"/>
              <a:gd name="connsiteY40" fmla="*/ 1189706 h 2138405"/>
              <a:gd name="connsiteX41" fmla="*/ 1004738 w 2137366"/>
              <a:gd name="connsiteY41" fmla="*/ 1185614 h 2138405"/>
              <a:gd name="connsiteX42" fmla="*/ 973881 w 2137366"/>
              <a:gd name="connsiteY42" fmla="*/ 1182841 h 2138405"/>
              <a:gd name="connsiteX43" fmla="*/ 954395 w 2137366"/>
              <a:gd name="connsiteY43" fmla="*/ 1207041 h 2138405"/>
              <a:gd name="connsiteX44" fmla="*/ 900932 w 2137366"/>
              <a:gd name="connsiteY44" fmla="*/ 1305647 h 2138405"/>
              <a:gd name="connsiteX45" fmla="*/ 934425 w 2137366"/>
              <a:gd name="connsiteY45" fmla="*/ 1322428 h 2138405"/>
              <a:gd name="connsiteX46" fmla="*/ 930680 w 2137366"/>
              <a:gd name="connsiteY46" fmla="*/ 1420894 h 2138405"/>
              <a:gd name="connsiteX47" fmla="*/ 917990 w 2137366"/>
              <a:gd name="connsiteY47" fmla="*/ 1458963 h 2138405"/>
              <a:gd name="connsiteX48" fmla="*/ 936921 w 2137366"/>
              <a:gd name="connsiteY48" fmla="*/ 1461321 h 2138405"/>
              <a:gd name="connsiteX49" fmla="*/ 973881 w 2137366"/>
              <a:gd name="connsiteY49" fmla="*/ 1455774 h 2138405"/>
              <a:gd name="connsiteX50" fmla="*/ 984976 w 2137366"/>
              <a:gd name="connsiteY50" fmla="*/ 1487949 h 2138405"/>
              <a:gd name="connsiteX51" fmla="*/ 982826 w 2137366"/>
              <a:gd name="connsiteY51" fmla="*/ 1507503 h 2138405"/>
              <a:gd name="connsiteX52" fmla="*/ 970414 w 2137366"/>
              <a:gd name="connsiteY52" fmla="*/ 1535032 h 2138405"/>
              <a:gd name="connsiteX53" fmla="*/ 934563 w 2137366"/>
              <a:gd name="connsiteY53" fmla="*/ 1528861 h 2138405"/>
              <a:gd name="connsiteX54" fmla="*/ 903290 w 2137366"/>
              <a:gd name="connsiteY54" fmla="*/ 1517419 h 2138405"/>
              <a:gd name="connsiteX55" fmla="*/ 915494 w 2137366"/>
              <a:gd name="connsiteY55" fmla="*/ 1565682 h 2138405"/>
              <a:gd name="connsiteX56" fmla="*/ 911611 w 2137366"/>
              <a:gd name="connsiteY56" fmla="*/ 1629685 h 2138405"/>
              <a:gd name="connsiteX57" fmla="*/ 853987 w 2137366"/>
              <a:gd name="connsiteY57" fmla="*/ 1737375 h 2138405"/>
              <a:gd name="connsiteX58" fmla="*/ 656915 w 2137366"/>
              <a:gd name="connsiteY58" fmla="*/ 2005107 h 2138405"/>
              <a:gd name="connsiteX59" fmla="*/ 655112 w 2137366"/>
              <a:gd name="connsiteY59" fmla="*/ 2037282 h 2138405"/>
              <a:gd name="connsiteX60" fmla="*/ 839911 w 2137366"/>
              <a:gd name="connsiteY60" fmla="*/ 2138037 h 2138405"/>
              <a:gd name="connsiteX61" fmla="*/ 1267894 w 2137366"/>
              <a:gd name="connsiteY61" fmla="*/ 2138176 h 2138405"/>
              <a:gd name="connsiteX62" fmla="*/ 1332383 w 2137366"/>
              <a:gd name="connsiteY62" fmla="*/ 2135125 h 2138405"/>
              <a:gd name="connsiteX63" fmla="*/ 1510732 w 2137366"/>
              <a:gd name="connsiteY63" fmla="*/ 1938538 h 2138405"/>
              <a:gd name="connsiteX64" fmla="*/ 1510594 w 2137366"/>
              <a:gd name="connsiteY64" fmla="*/ 1531219 h 2138405"/>
              <a:gd name="connsiteX65" fmla="*/ 1530079 w 2137366"/>
              <a:gd name="connsiteY65" fmla="*/ 1511872 h 2138405"/>
              <a:gd name="connsiteX66" fmla="*/ 1926789 w 2137366"/>
              <a:gd name="connsiteY66" fmla="*/ 1512635 h 2138405"/>
              <a:gd name="connsiteX67" fmla="*/ 2136482 w 2137366"/>
              <a:gd name="connsiteY67" fmla="*/ 1302457 h 2138405"/>
              <a:gd name="connsiteX68" fmla="*/ 2136690 w 2137366"/>
              <a:gd name="connsiteY68" fmla="*/ 836820 h 213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137366" h="2138405">
                <a:moveTo>
                  <a:pt x="2136690" y="836820"/>
                </a:moveTo>
                <a:cubicBezTo>
                  <a:pt x="2135927" y="706594"/>
                  <a:pt x="2028723" y="624492"/>
                  <a:pt x="1925402" y="626087"/>
                </a:cubicBezTo>
                <a:cubicBezTo>
                  <a:pt x="1795315" y="628098"/>
                  <a:pt x="1665089" y="626018"/>
                  <a:pt x="1535002" y="627128"/>
                </a:cubicBezTo>
                <a:cubicBezTo>
                  <a:pt x="1513992" y="627336"/>
                  <a:pt x="1510663" y="621164"/>
                  <a:pt x="1510802" y="601817"/>
                </a:cubicBezTo>
                <a:cubicBezTo>
                  <a:pt x="1511703" y="472285"/>
                  <a:pt x="1509415" y="342753"/>
                  <a:pt x="1511842" y="213290"/>
                </a:cubicBezTo>
                <a:cubicBezTo>
                  <a:pt x="1513714" y="112327"/>
                  <a:pt x="1434802" y="2141"/>
                  <a:pt x="1301941" y="1032"/>
                </a:cubicBezTo>
                <a:cubicBezTo>
                  <a:pt x="1146059" y="-286"/>
                  <a:pt x="990176" y="-425"/>
                  <a:pt x="834294" y="1101"/>
                </a:cubicBezTo>
                <a:cubicBezTo>
                  <a:pt x="702404" y="2418"/>
                  <a:pt x="623145" y="112049"/>
                  <a:pt x="625087" y="214053"/>
                </a:cubicBezTo>
                <a:cubicBezTo>
                  <a:pt x="627583" y="344902"/>
                  <a:pt x="625295" y="475822"/>
                  <a:pt x="626127" y="606741"/>
                </a:cubicBezTo>
                <a:cubicBezTo>
                  <a:pt x="626265" y="623799"/>
                  <a:pt x="621203" y="626989"/>
                  <a:pt x="605393" y="626920"/>
                </a:cubicBezTo>
                <a:cubicBezTo>
                  <a:pt x="475237" y="626295"/>
                  <a:pt x="345080" y="628722"/>
                  <a:pt x="214993" y="625879"/>
                </a:cubicBezTo>
                <a:cubicBezTo>
                  <a:pt x="108067" y="623591"/>
                  <a:pt x="100" y="707912"/>
                  <a:pt x="31" y="839663"/>
                </a:cubicBezTo>
                <a:cubicBezTo>
                  <a:pt x="-39" y="992841"/>
                  <a:pt x="31" y="1146020"/>
                  <a:pt x="31" y="1299198"/>
                </a:cubicBezTo>
                <a:cubicBezTo>
                  <a:pt x="31" y="1317990"/>
                  <a:pt x="2527" y="1336504"/>
                  <a:pt x="7312" y="1354672"/>
                </a:cubicBezTo>
                <a:cubicBezTo>
                  <a:pt x="13483" y="1378179"/>
                  <a:pt x="12859" y="1377486"/>
                  <a:pt x="32622" y="1364103"/>
                </a:cubicBezTo>
                <a:cubicBezTo>
                  <a:pt x="90939" y="1324646"/>
                  <a:pt x="140103" y="1273888"/>
                  <a:pt x="196826" y="1232767"/>
                </a:cubicBezTo>
                <a:cubicBezTo>
                  <a:pt x="264088" y="1184019"/>
                  <a:pt x="334124" y="1139085"/>
                  <a:pt x="402843" y="1092418"/>
                </a:cubicBezTo>
                <a:cubicBezTo>
                  <a:pt x="409084" y="1088188"/>
                  <a:pt x="418237" y="1084651"/>
                  <a:pt x="420525" y="1078688"/>
                </a:cubicBezTo>
                <a:cubicBezTo>
                  <a:pt x="432868" y="1046166"/>
                  <a:pt x="454642" y="1017111"/>
                  <a:pt x="454573" y="979944"/>
                </a:cubicBezTo>
                <a:cubicBezTo>
                  <a:pt x="454503" y="946590"/>
                  <a:pt x="465390" y="917119"/>
                  <a:pt x="495138" y="898188"/>
                </a:cubicBezTo>
                <a:cubicBezTo>
                  <a:pt x="502350" y="893612"/>
                  <a:pt x="504569" y="886539"/>
                  <a:pt x="508036" y="880021"/>
                </a:cubicBezTo>
                <a:cubicBezTo>
                  <a:pt x="528769" y="841189"/>
                  <a:pt x="543956" y="799236"/>
                  <a:pt x="569474" y="763109"/>
                </a:cubicBezTo>
                <a:cubicBezTo>
                  <a:pt x="625711" y="683573"/>
                  <a:pt x="676331" y="600361"/>
                  <a:pt x="729933" y="519091"/>
                </a:cubicBezTo>
                <a:cubicBezTo>
                  <a:pt x="758502" y="475752"/>
                  <a:pt x="800108" y="444063"/>
                  <a:pt x="850035" y="436504"/>
                </a:cubicBezTo>
                <a:cubicBezTo>
                  <a:pt x="900239" y="428946"/>
                  <a:pt x="952800" y="430055"/>
                  <a:pt x="1004045" y="435533"/>
                </a:cubicBezTo>
                <a:cubicBezTo>
                  <a:pt x="1027067" y="438030"/>
                  <a:pt x="1049603" y="438862"/>
                  <a:pt x="1072417" y="436574"/>
                </a:cubicBezTo>
                <a:cubicBezTo>
                  <a:pt x="1087048" y="435117"/>
                  <a:pt x="1101471" y="433800"/>
                  <a:pt x="1116033" y="436296"/>
                </a:cubicBezTo>
                <a:cubicBezTo>
                  <a:pt x="1200493" y="450928"/>
                  <a:pt x="1258394" y="506818"/>
                  <a:pt x="1308252" y="569157"/>
                </a:cubicBezTo>
                <a:cubicBezTo>
                  <a:pt x="1331343" y="598004"/>
                  <a:pt x="1354781" y="621025"/>
                  <a:pt x="1387857" y="634755"/>
                </a:cubicBezTo>
                <a:cubicBezTo>
                  <a:pt x="1485769" y="675529"/>
                  <a:pt x="1583889" y="715748"/>
                  <a:pt x="1681870" y="756244"/>
                </a:cubicBezTo>
                <a:cubicBezTo>
                  <a:pt x="1707389" y="766784"/>
                  <a:pt x="1715710" y="778850"/>
                  <a:pt x="1706071" y="802634"/>
                </a:cubicBezTo>
                <a:cubicBezTo>
                  <a:pt x="1694075" y="832243"/>
                  <a:pt x="1691717" y="867608"/>
                  <a:pt x="1659611" y="887163"/>
                </a:cubicBezTo>
                <a:cubicBezTo>
                  <a:pt x="1649973" y="893057"/>
                  <a:pt x="1643871" y="904707"/>
                  <a:pt x="1643940" y="917535"/>
                </a:cubicBezTo>
                <a:cubicBezTo>
                  <a:pt x="1644079" y="943677"/>
                  <a:pt x="1628476" y="960874"/>
                  <a:pt x="1610933" y="977239"/>
                </a:cubicBezTo>
                <a:cubicBezTo>
                  <a:pt x="1568842" y="1016418"/>
                  <a:pt x="1520995" y="1035834"/>
                  <a:pt x="1462678" y="1023629"/>
                </a:cubicBezTo>
                <a:cubicBezTo>
                  <a:pt x="1435149" y="1017874"/>
                  <a:pt x="1407966" y="1007473"/>
                  <a:pt x="1378912" y="1015031"/>
                </a:cubicBezTo>
                <a:cubicBezTo>
                  <a:pt x="1344241" y="1024046"/>
                  <a:pt x="1311719" y="1017250"/>
                  <a:pt x="1280653" y="1000746"/>
                </a:cubicBezTo>
                <a:cubicBezTo>
                  <a:pt x="1273303" y="996794"/>
                  <a:pt x="1266022" y="998735"/>
                  <a:pt x="1258394" y="1000192"/>
                </a:cubicBezTo>
                <a:cubicBezTo>
                  <a:pt x="1182394" y="1014962"/>
                  <a:pt x="1124493" y="1060381"/>
                  <a:pt x="1069296" y="1110863"/>
                </a:cubicBezTo>
                <a:cubicBezTo>
                  <a:pt x="1063125" y="1116479"/>
                  <a:pt x="1063610" y="1122928"/>
                  <a:pt x="1062709" y="1129655"/>
                </a:cubicBezTo>
                <a:cubicBezTo>
                  <a:pt x="1059588" y="1152954"/>
                  <a:pt x="1051614" y="1173687"/>
                  <a:pt x="1033307" y="1189706"/>
                </a:cubicBezTo>
                <a:cubicBezTo>
                  <a:pt x="1021519" y="1200107"/>
                  <a:pt x="1009592" y="1198235"/>
                  <a:pt x="1004738" y="1185614"/>
                </a:cubicBezTo>
                <a:cubicBezTo>
                  <a:pt x="995100" y="1160512"/>
                  <a:pt x="984351" y="1175213"/>
                  <a:pt x="973881" y="1182841"/>
                </a:cubicBezTo>
                <a:cubicBezTo>
                  <a:pt x="965421" y="1189012"/>
                  <a:pt x="959457" y="1197749"/>
                  <a:pt x="954395" y="1207041"/>
                </a:cubicBezTo>
                <a:cubicBezTo>
                  <a:pt x="936644" y="1239771"/>
                  <a:pt x="918892" y="1272431"/>
                  <a:pt x="900932" y="1305647"/>
                </a:cubicBezTo>
                <a:cubicBezTo>
                  <a:pt x="912166" y="1311749"/>
                  <a:pt x="924509" y="1314523"/>
                  <a:pt x="934425" y="1322428"/>
                </a:cubicBezTo>
                <a:cubicBezTo>
                  <a:pt x="970275" y="1350927"/>
                  <a:pt x="968403" y="1402726"/>
                  <a:pt x="930680" y="1420894"/>
                </a:cubicBezTo>
                <a:cubicBezTo>
                  <a:pt x="912790" y="1429493"/>
                  <a:pt x="909115" y="1441212"/>
                  <a:pt x="917990" y="1458963"/>
                </a:cubicBezTo>
                <a:cubicBezTo>
                  <a:pt x="923399" y="1469781"/>
                  <a:pt x="927074" y="1476438"/>
                  <a:pt x="936921" y="1461321"/>
                </a:cubicBezTo>
                <a:cubicBezTo>
                  <a:pt x="946005" y="1447314"/>
                  <a:pt x="960567" y="1448146"/>
                  <a:pt x="973881" y="1455774"/>
                </a:cubicBezTo>
                <a:cubicBezTo>
                  <a:pt x="986293" y="1462916"/>
                  <a:pt x="989552" y="1474358"/>
                  <a:pt x="984976" y="1487949"/>
                </a:cubicBezTo>
                <a:cubicBezTo>
                  <a:pt x="982826" y="1494259"/>
                  <a:pt x="979706" y="1499598"/>
                  <a:pt x="982826" y="1507503"/>
                </a:cubicBezTo>
                <a:cubicBezTo>
                  <a:pt x="987472" y="1519361"/>
                  <a:pt x="981647" y="1530317"/>
                  <a:pt x="970414" y="1535032"/>
                </a:cubicBezTo>
                <a:cubicBezTo>
                  <a:pt x="957863" y="1540303"/>
                  <a:pt x="941082" y="1541620"/>
                  <a:pt x="934563" y="1528861"/>
                </a:cubicBezTo>
                <a:cubicBezTo>
                  <a:pt x="926450" y="1512981"/>
                  <a:pt x="916188" y="1516310"/>
                  <a:pt x="903290" y="1517419"/>
                </a:cubicBezTo>
                <a:cubicBezTo>
                  <a:pt x="907312" y="1533992"/>
                  <a:pt x="909669" y="1550496"/>
                  <a:pt x="915494" y="1565682"/>
                </a:cubicBezTo>
                <a:cubicBezTo>
                  <a:pt x="924162" y="1588149"/>
                  <a:pt x="920487" y="1608675"/>
                  <a:pt x="911611" y="1629685"/>
                </a:cubicBezTo>
                <a:cubicBezTo>
                  <a:pt x="895662" y="1667338"/>
                  <a:pt x="874443" y="1702149"/>
                  <a:pt x="853987" y="1737375"/>
                </a:cubicBezTo>
                <a:cubicBezTo>
                  <a:pt x="798097" y="1833830"/>
                  <a:pt x="723137" y="1916279"/>
                  <a:pt x="656915" y="2005107"/>
                </a:cubicBezTo>
                <a:cubicBezTo>
                  <a:pt x="648247" y="2016687"/>
                  <a:pt x="647276" y="2025147"/>
                  <a:pt x="655112" y="2037282"/>
                </a:cubicBezTo>
                <a:cubicBezTo>
                  <a:pt x="698590" y="2104475"/>
                  <a:pt x="760721" y="2137621"/>
                  <a:pt x="839911" y="2138037"/>
                </a:cubicBezTo>
                <a:cubicBezTo>
                  <a:pt x="982549" y="2138731"/>
                  <a:pt x="1125256" y="2138245"/>
                  <a:pt x="1267894" y="2138176"/>
                </a:cubicBezTo>
                <a:cubicBezTo>
                  <a:pt x="1289460" y="2138176"/>
                  <a:pt x="1310817" y="2137621"/>
                  <a:pt x="1332383" y="2135125"/>
                </a:cubicBezTo>
                <a:cubicBezTo>
                  <a:pt x="1428145" y="2124099"/>
                  <a:pt x="1510386" y="2034716"/>
                  <a:pt x="1510732" y="1938538"/>
                </a:cubicBezTo>
                <a:cubicBezTo>
                  <a:pt x="1511218" y="1802765"/>
                  <a:pt x="1511218" y="1666992"/>
                  <a:pt x="1510594" y="1531219"/>
                </a:cubicBezTo>
                <a:cubicBezTo>
                  <a:pt x="1510524" y="1515478"/>
                  <a:pt x="1514546" y="1511803"/>
                  <a:pt x="1530079" y="1511872"/>
                </a:cubicBezTo>
                <a:cubicBezTo>
                  <a:pt x="1662316" y="1512565"/>
                  <a:pt x="1794553" y="1510970"/>
                  <a:pt x="1926789" y="1512635"/>
                </a:cubicBezTo>
                <a:cubicBezTo>
                  <a:pt x="2029000" y="1513952"/>
                  <a:pt x="2135650" y="1431920"/>
                  <a:pt x="2136482" y="1302457"/>
                </a:cubicBezTo>
                <a:cubicBezTo>
                  <a:pt x="2137660" y="1147337"/>
                  <a:pt x="2137591" y="992079"/>
                  <a:pt x="2136690" y="836820"/>
                </a:cubicBezTo>
                <a:close/>
              </a:path>
            </a:pathLst>
          </a:custGeom>
          <a:solidFill>
            <a:schemeClr val="accent3"/>
          </a:solidFill>
          <a:ln w="6931" cap="flat">
            <a:noFill/>
            <a:prstDash val="solid"/>
            <a:miter/>
          </a:ln>
        </p:spPr>
        <p:txBody>
          <a:bodyPr rtlCol="0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Arial"/>
            </a:endParaRPr>
          </a:p>
        </p:txBody>
      </p:sp>
      <p:sp>
        <p:nvSpPr>
          <p:cNvPr id="24" name="Freeform: Shape 33">
            <a:extLst>
              <a:ext uri="{FF2B5EF4-FFF2-40B4-BE49-F238E27FC236}">
                <a16:creationId xmlns:a16="http://schemas.microsoft.com/office/drawing/2014/main" id="{F9C5535B-97A3-4939-9BDE-90A9127A9365}"/>
              </a:ext>
            </a:extLst>
          </p:cNvPr>
          <p:cNvSpPr/>
          <p:nvPr/>
        </p:nvSpPr>
        <p:spPr>
          <a:xfrm>
            <a:off x="7696837" y="2924944"/>
            <a:ext cx="734165" cy="734522"/>
          </a:xfrm>
          <a:custGeom>
            <a:avLst/>
            <a:gdLst>
              <a:gd name="connsiteX0" fmla="*/ 2136690 w 2137366"/>
              <a:gd name="connsiteY0" fmla="*/ 836820 h 2138405"/>
              <a:gd name="connsiteX1" fmla="*/ 1925402 w 2137366"/>
              <a:gd name="connsiteY1" fmla="*/ 626087 h 2138405"/>
              <a:gd name="connsiteX2" fmla="*/ 1535002 w 2137366"/>
              <a:gd name="connsiteY2" fmla="*/ 627128 h 2138405"/>
              <a:gd name="connsiteX3" fmla="*/ 1510802 w 2137366"/>
              <a:gd name="connsiteY3" fmla="*/ 601817 h 2138405"/>
              <a:gd name="connsiteX4" fmla="*/ 1511842 w 2137366"/>
              <a:gd name="connsiteY4" fmla="*/ 213290 h 2138405"/>
              <a:gd name="connsiteX5" fmla="*/ 1301941 w 2137366"/>
              <a:gd name="connsiteY5" fmla="*/ 1032 h 2138405"/>
              <a:gd name="connsiteX6" fmla="*/ 834294 w 2137366"/>
              <a:gd name="connsiteY6" fmla="*/ 1101 h 2138405"/>
              <a:gd name="connsiteX7" fmla="*/ 625087 w 2137366"/>
              <a:gd name="connsiteY7" fmla="*/ 214053 h 2138405"/>
              <a:gd name="connsiteX8" fmla="*/ 626127 w 2137366"/>
              <a:gd name="connsiteY8" fmla="*/ 606741 h 2138405"/>
              <a:gd name="connsiteX9" fmla="*/ 605393 w 2137366"/>
              <a:gd name="connsiteY9" fmla="*/ 626920 h 2138405"/>
              <a:gd name="connsiteX10" fmla="*/ 214993 w 2137366"/>
              <a:gd name="connsiteY10" fmla="*/ 625879 h 2138405"/>
              <a:gd name="connsiteX11" fmla="*/ 31 w 2137366"/>
              <a:gd name="connsiteY11" fmla="*/ 839663 h 2138405"/>
              <a:gd name="connsiteX12" fmla="*/ 31 w 2137366"/>
              <a:gd name="connsiteY12" fmla="*/ 1299198 h 2138405"/>
              <a:gd name="connsiteX13" fmla="*/ 7312 w 2137366"/>
              <a:gd name="connsiteY13" fmla="*/ 1354672 h 2138405"/>
              <a:gd name="connsiteX14" fmla="*/ 32622 w 2137366"/>
              <a:gd name="connsiteY14" fmla="*/ 1364103 h 2138405"/>
              <a:gd name="connsiteX15" fmla="*/ 196826 w 2137366"/>
              <a:gd name="connsiteY15" fmla="*/ 1232767 h 2138405"/>
              <a:gd name="connsiteX16" fmla="*/ 402843 w 2137366"/>
              <a:gd name="connsiteY16" fmla="*/ 1092418 h 2138405"/>
              <a:gd name="connsiteX17" fmla="*/ 420525 w 2137366"/>
              <a:gd name="connsiteY17" fmla="*/ 1078688 h 2138405"/>
              <a:gd name="connsiteX18" fmla="*/ 454573 w 2137366"/>
              <a:gd name="connsiteY18" fmla="*/ 979944 h 2138405"/>
              <a:gd name="connsiteX19" fmla="*/ 495138 w 2137366"/>
              <a:gd name="connsiteY19" fmla="*/ 898188 h 2138405"/>
              <a:gd name="connsiteX20" fmla="*/ 508036 w 2137366"/>
              <a:gd name="connsiteY20" fmla="*/ 880021 h 2138405"/>
              <a:gd name="connsiteX21" fmla="*/ 569474 w 2137366"/>
              <a:gd name="connsiteY21" fmla="*/ 763109 h 2138405"/>
              <a:gd name="connsiteX22" fmla="*/ 729933 w 2137366"/>
              <a:gd name="connsiteY22" fmla="*/ 519091 h 2138405"/>
              <a:gd name="connsiteX23" fmla="*/ 850035 w 2137366"/>
              <a:gd name="connsiteY23" fmla="*/ 436504 h 2138405"/>
              <a:gd name="connsiteX24" fmla="*/ 1004045 w 2137366"/>
              <a:gd name="connsiteY24" fmla="*/ 435533 h 2138405"/>
              <a:gd name="connsiteX25" fmla="*/ 1072417 w 2137366"/>
              <a:gd name="connsiteY25" fmla="*/ 436574 h 2138405"/>
              <a:gd name="connsiteX26" fmla="*/ 1116033 w 2137366"/>
              <a:gd name="connsiteY26" fmla="*/ 436296 h 2138405"/>
              <a:gd name="connsiteX27" fmla="*/ 1308252 w 2137366"/>
              <a:gd name="connsiteY27" fmla="*/ 569157 h 2138405"/>
              <a:gd name="connsiteX28" fmla="*/ 1387857 w 2137366"/>
              <a:gd name="connsiteY28" fmla="*/ 634755 h 2138405"/>
              <a:gd name="connsiteX29" fmla="*/ 1681870 w 2137366"/>
              <a:gd name="connsiteY29" fmla="*/ 756244 h 2138405"/>
              <a:gd name="connsiteX30" fmla="*/ 1706071 w 2137366"/>
              <a:gd name="connsiteY30" fmla="*/ 802634 h 2138405"/>
              <a:gd name="connsiteX31" fmla="*/ 1659611 w 2137366"/>
              <a:gd name="connsiteY31" fmla="*/ 887163 h 2138405"/>
              <a:gd name="connsiteX32" fmla="*/ 1643940 w 2137366"/>
              <a:gd name="connsiteY32" fmla="*/ 917535 h 2138405"/>
              <a:gd name="connsiteX33" fmla="*/ 1610933 w 2137366"/>
              <a:gd name="connsiteY33" fmla="*/ 977239 h 2138405"/>
              <a:gd name="connsiteX34" fmla="*/ 1462678 w 2137366"/>
              <a:gd name="connsiteY34" fmla="*/ 1023629 h 2138405"/>
              <a:gd name="connsiteX35" fmla="*/ 1378912 w 2137366"/>
              <a:gd name="connsiteY35" fmla="*/ 1015031 h 2138405"/>
              <a:gd name="connsiteX36" fmla="*/ 1280653 w 2137366"/>
              <a:gd name="connsiteY36" fmla="*/ 1000746 h 2138405"/>
              <a:gd name="connsiteX37" fmla="*/ 1258394 w 2137366"/>
              <a:gd name="connsiteY37" fmla="*/ 1000192 h 2138405"/>
              <a:gd name="connsiteX38" fmla="*/ 1069296 w 2137366"/>
              <a:gd name="connsiteY38" fmla="*/ 1110863 h 2138405"/>
              <a:gd name="connsiteX39" fmla="*/ 1062709 w 2137366"/>
              <a:gd name="connsiteY39" fmla="*/ 1129655 h 2138405"/>
              <a:gd name="connsiteX40" fmla="*/ 1033307 w 2137366"/>
              <a:gd name="connsiteY40" fmla="*/ 1189706 h 2138405"/>
              <a:gd name="connsiteX41" fmla="*/ 1004738 w 2137366"/>
              <a:gd name="connsiteY41" fmla="*/ 1185614 h 2138405"/>
              <a:gd name="connsiteX42" fmla="*/ 973881 w 2137366"/>
              <a:gd name="connsiteY42" fmla="*/ 1182841 h 2138405"/>
              <a:gd name="connsiteX43" fmla="*/ 954395 w 2137366"/>
              <a:gd name="connsiteY43" fmla="*/ 1207041 h 2138405"/>
              <a:gd name="connsiteX44" fmla="*/ 900932 w 2137366"/>
              <a:gd name="connsiteY44" fmla="*/ 1305647 h 2138405"/>
              <a:gd name="connsiteX45" fmla="*/ 934425 w 2137366"/>
              <a:gd name="connsiteY45" fmla="*/ 1322428 h 2138405"/>
              <a:gd name="connsiteX46" fmla="*/ 930680 w 2137366"/>
              <a:gd name="connsiteY46" fmla="*/ 1420894 h 2138405"/>
              <a:gd name="connsiteX47" fmla="*/ 917990 w 2137366"/>
              <a:gd name="connsiteY47" fmla="*/ 1458963 h 2138405"/>
              <a:gd name="connsiteX48" fmla="*/ 936921 w 2137366"/>
              <a:gd name="connsiteY48" fmla="*/ 1461321 h 2138405"/>
              <a:gd name="connsiteX49" fmla="*/ 973881 w 2137366"/>
              <a:gd name="connsiteY49" fmla="*/ 1455774 h 2138405"/>
              <a:gd name="connsiteX50" fmla="*/ 984976 w 2137366"/>
              <a:gd name="connsiteY50" fmla="*/ 1487949 h 2138405"/>
              <a:gd name="connsiteX51" fmla="*/ 982826 w 2137366"/>
              <a:gd name="connsiteY51" fmla="*/ 1507503 h 2138405"/>
              <a:gd name="connsiteX52" fmla="*/ 970414 w 2137366"/>
              <a:gd name="connsiteY52" fmla="*/ 1535032 h 2138405"/>
              <a:gd name="connsiteX53" fmla="*/ 934563 w 2137366"/>
              <a:gd name="connsiteY53" fmla="*/ 1528861 h 2138405"/>
              <a:gd name="connsiteX54" fmla="*/ 903290 w 2137366"/>
              <a:gd name="connsiteY54" fmla="*/ 1517419 h 2138405"/>
              <a:gd name="connsiteX55" fmla="*/ 915494 w 2137366"/>
              <a:gd name="connsiteY55" fmla="*/ 1565682 h 2138405"/>
              <a:gd name="connsiteX56" fmla="*/ 911611 w 2137366"/>
              <a:gd name="connsiteY56" fmla="*/ 1629685 h 2138405"/>
              <a:gd name="connsiteX57" fmla="*/ 853987 w 2137366"/>
              <a:gd name="connsiteY57" fmla="*/ 1737375 h 2138405"/>
              <a:gd name="connsiteX58" fmla="*/ 656915 w 2137366"/>
              <a:gd name="connsiteY58" fmla="*/ 2005107 h 2138405"/>
              <a:gd name="connsiteX59" fmla="*/ 655112 w 2137366"/>
              <a:gd name="connsiteY59" fmla="*/ 2037282 h 2138405"/>
              <a:gd name="connsiteX60" fmla="*/ 839911 w 2137366"/>
              <a:gd name="connsiteY60" fmla="*/ 2138037 h 2138405"/>
              <a:gd name="connsiteX61" fmla="*/ 1267894 w 2137366"/>
              <a:gd name="connsiteY61" fmla="*/ 2138176 h 2138405"/>
              <a:gd name="connsiteX62" fmla="*/ 1332383 w 2137366"/>
              <a:gd name="connsiteY62" fmla="*/ 2135125 h 2138405"/>
              <a:gd name="connsiteX63" fmla="*/ 1510732 w 2137366"/>
              <a:gd name="connsiteY63" fmla="*/ 1938538 h 2138405"/>
              <a:gd name="connsiteX64" fmla="*/ 1510594 w 2137366"/>
              <a:gd name="connsiteY64" fmla="*/ 1531219 h 2138405"/>
              <a:gd name="connsiteX65" fmla="*/ 1530079 w 2137366"/>
              <a:gd name="connsiteY65" fmla="*/ 1511872 h 2138405"/>
              <a:gd name="connsiteX66" fmla="*/ 1926789 w 2137366"/>
              <a:gd name="connsiteY66" fmla="*/ 1512635 h 2138405"/>
              <a:gd name="connsiteX67" fmla="*/ 2136482 w 2137366"/>
              <a:gd name="connsiteY67" fmla="*/ 1302457 h 2138405"/>
              <a:gd name="connsiteX68" fmla="*/ 2136690 w 2137366"/>
              <a:gd name="connsiteY68" fmla="*/ 836820 h 213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137366" h="2138405">
                <a:moveTo>
                  <a:pt x="2136690" y="836820"/>
                </a:moveTo>
                <a:cubicBezTo>
                  <a:pt x="2135927" y="706594"/>
                  <a:pt x="2028723" y="624492"/>
                  <a:pt x="1925402" y="626087"/>
                </a:cubicBezTo>
                <a:cubicBezTo>
                  <a:pt x="1795315" y="628098"/>
                  <a:pt x="1665089" y="626018"/>
                  <a:pt x="1535002" y="627128"/>
                </a:cubicBezTo>
                <a:cubicBezTo>
                  <a:pt x="1513992" y="627336"/>
                  <a:pt x="1510663" y="621164"/>
                  <a:pt x="1510802" y="601817"/>
                </a:cubicBezTo>
                <a:cubicBezTo>
                  <a:pt x="1511703" y="472285"/>
                  <a:pt x="1509415" y="342753"/>
                  <a:pt x="1511842" y="213290"/>
                </a:cubicBezTo>
                <a:cubicBezTo>
                  <a:pt x="1513714" y="112327"/>
                  <a:pt x="1434802" y="2141"/>
                  <a:pt x="1301941" y="1032"/>
                </a:cubicBezTo>
                <a:cubicBezTo>
                  <a:pt x="1146059" y="-286"/>
                  <a:pt x="990176" y="-425"/>
                  <a:pt x="834294" y="1101"/>
                </a:cubicBezTo>
                <a:cubicBezTo>
                  <a:pt x="702404" y="2418"/>
                  <a:pt x="623145" y="112049"/>
                  <a:pt x="625087" y="214053"/>
                </a:cubicBezTo>
                <a:cubicBezTo>
                  <a:pt x="627583" y="344902"/>
                  <a:pt x="625295" y="475822"/>
                  <a:pt x="626127" y="606741"/>
                </a:cubicBezTo>
                <a:cubicBezTo>
                  <a:pt x="626265" y="623799"/>
                  <a:pt x="621203" y="626989"/>
                  <a:pt x="605393" y="626920"/>
                </a:cubicBezTo>
                <a:cubicBezTo>
                  <a:pt x="475237" y="626295"/>
                  <a:pt x="345080" y="628722"/>
                  <a:pt x="214993" y="625879"/>
                </a:cubicBezTo>
                <a:cubicBezTo>
                  <a:pt x="108067" y="623591"/>
                  <a:pt x="100" y="707912"/>
                  <a:pt x="31" y="839663"/>
                </a:cubicBezTo>
                <a:cubicBezTo>
                  <a:pt x="-39" y="992841"/>
                  <a:pt x="31" y="1146020"/>
                  <a:pt x="31" y="1299198"/>
                </a:cubicBezTo>
                <a:cubicBezTo>
                  <a:pt x="31" y="1317990"/>
                  <a:pt x="2527" y="1336504"/>
                  <a:pt x="7312" y="1354672"/>
                </a:cubicBezTo>
                <a:cubicBezTo>
                  <a:pt x="13483" y="1378179"/>
                  <a:pt x="12859" y="1377486"/>
                  <a:pt x="32622" y="1364103"/>
                </a:cubicBezTo>
                <a:cubicBezTo>
                  <a:pt x="90939" y="1324646"/>
                  <a:pt x="140103" y="1273888"/>
                  <a:pt x="196826" y="1232767"/>
                </a:cubicBezTo>
                <a:cubicBezTo>
                  <a:pt x="264088" y="1184019"/>
                  <a:pt x="334124" y="1139085"/>
                  <a:pt x="402843" y="1092418"/>
                </a:cubicBezTo>
                <a:cubicBezTo>
                  <a:pt x="409084" y="1088188"/>
                  <a:pt x="418237" y="1084651"/>
                  <a:pt x="420525" y="1078688"/>
                </a:cubicBezTo>
                <a:cubicBezTo>
                  <a:pt x="432868" y="1046166"/>
                  <a:pt x="454642" y="1017111"/>
                  <a:pt x="454573" y="979944"/>
                </a:cubicBezTo>
                <a:cubicBezTo>
                  <a:pt x="454503" y="946590"/>
                  <a:pt x="465390" y="917119"/>
                  <a:pt x="495138" y="898188"/>
                </a:cubicBezTo>
                <a:cubicBezTo>
                  <a:pt x="502350" y="893612"/>
                  <a:pt x="504569" y="886539"/>
                  <a:pt x="508036" y="880021"/>
                </a:cubicBezTo>
                <a:cubicBezTo>
                  <a:pt x="528769" y="841189"/>
                  <a:pt x="543956" y="799236"/>
                  <a:pt x="569474" y="763109"/>
                </a:cubicBezTo>
                <a:cubicBezTo>
                  <a:pt x="625711" y="683573"/>
                  <a:pt x="676331" y="600361"/>
                  <a:pt x="729933" y="519091"/>
                </a:cubicBezTo>
                <a:cubicBezTo>
                  <a:pt x="758502" y="475752"/>
                  <a:pt x="800108" y="444063"/>
                  <a:pt x="850035" y="436504"/>
                </a:cubicBezTo>
                <a:cubicBezTo>
                  <a:pt x="900239" y="428946"/>
                  <a:pt x="952800" y="430055"/>
                  <a:pt x="1004045" y="435533"/>
                </a:cubicBezTo>
                <a:cubicBezTo>
                  <a:pt x="1027067" y="438030"/>
                  <a:pt x="1049603" y="438862"/>
                  <a:pt x="1072417" y="436574"/>
                </a:cubicBezTo>
                <a:cubicBezTo>
                  <a:pt x="1087048" y="435117"/>
                  <a:pt x="1101471" y="433800"/>
                  <a:pt x="1116033" y="436296"/>
                </a:cubicBezTo>
                <a:cubicBezTo>
                  <a:pt x="1200493" y="450928"/>
                  <a:pt x="1258394" y="506818"/>
                  <a:pt x="1308252" y="569157"/>
                </a:cubicBezTo>
                <a:cubicBezTo>
                  <a:pt x="1331343" y="598004"/>
                  <a:pt x="1354781" y="621025"/>
                  <a:pt x="1387857" y="634755"/>
                </a:cubicBezTo>
                <a:cubicBezTo>
                  <a:pt x="1485769" y="675529"/>
                  <a:pt x="1583889" y="715748"/>
                  <a:pt x="1681870" y="756244"/>
                </a:cubicBezTo>
                <a:cubicBezTo>
                  <a:pt x="1707389" y="766784"/>
                  <a:pt x="1715710" y="778850"/>
                  <a:pt x="1706071" y="802634"/>
                </a:cubicBezTo>
                <a:cubicBezTo>
                  <a:pt x="1694075" y="832243"/>
                  <a:pt x="1691717" y="867608"/>
                  <a:pt x="1659611" y="887163"/>
                </a:cubicBezTo>
                <a:cubicBezTo>
                  <a:pt x="1649973" y="893057"/>
                  <a:pt x="1643871" y="904707"/>
                  <a:pt x="1643940" y="917535"/>
                </a:cubicBezTo>
                <a:cubicBezTo>
                  <a:pt x="1644079" y="943677"/>
                  <a:pt x="1628476" y="960874"/>
                  <a:pt x="1610933" y="977239"/>
                </a:cubicBezTo>
                <a:cubicBezTo>
                  <a:pt x="1568842" y="1016418"/>
                  <a:pt x="1520995" y="1035834"/>
                  <a:pt x="1462678" y="1023629"/>
                </a:cubicBezTo>
                <a:cubicBezTo>
                  <a:pt x="1435149" y="1017874"/>
                  <a:pt x="1407966" y="1007473"/>
                  <a:pt x="1378912" y="1015031"/>
                </a:cubicBezTo>
                <a:cubicBezTo>
                  <a:pt x="1344241" y="1024046"/>
                  <a:pt x="1311719" y="1017250"/>
                  <a:pt x="1280653" y="1000746"/>
                </a:cubicBezTo>
                <a:cubicBezTo>
                  <a:pt x="1273303" y="996794"/>
                  <a:pt x="1266022" y="998735"/>
                  <a:pt x="1258394" y="1000192"/>
                </a:cubicBezTo>
                <a:cubicBezTo>
                  <a:pt x="1182394" y="1014962"/>
                  <a:pt x="1124493" y="1060381"/>
                  <a:pt x="1069296" y="1110863"/>
                </a:cubicBezTo>
                <a:cubicBezTo>
                  <a:pt x="1063125" y="1116479"/>
                  <a:pt x="1063610" y="1122928"/>
                  <a:pt x="1062709" y="1129655"/>
                </a:cubicBezTo>
                <a:cubicBezTo>
                  <a:pt x="1059588" y="1152954"/>
                  <a:pt x="1051614" y="1173687"/>
                  <a:pt x="1033307" y="1189706"/>
                </a:cubicBezTo>
                <a:cubicBezTo>
                  <a:pt x="1021519" y="1200107"/>
                  <a:pt x="1009592" y="1198235"/>
                  <a:pt x="1004738" y="1185614"/>
                </a:cubicBezTo>
                <a:cubicBezTo>
                  <a:pt x="995100" y="1160512"/>
                  <a:pt x="984351" y="1175213"/>
                  <a:pt x="973881" y="1182841"/>
                </a:cubicBezTo>
                <a:cubicBezTo>
                  <a:pt x="965421" y="1189012"/>
                  <a:pt x="959457" y="1197749"/>
                  <a:pt x="954395" y="1207041"/>
                </a:cubicBezTo>
                <a:cubicBezTo>
                  <a:pt x="936644" y="1239771"/>
                  <a:pt x="918892" y="1272431"/>
                  <a:pt x="900932" y="1305647"/>
                </a:cubicBezTo>
                <a:cubicBezTo>
                  <a:pt x="912166" y="1311749"/>
                  <a:pt x="924509" y="1314523"/>
                  <a:pt x="934425" y="1322428"/>
                </a:cubicBezTo>
                <a:cubicBezTo>
                  <a:pt x="970275" y="1350927"/>
                  <a:pt x="968403" y="1402726"/>
                  <a:pt x="930680" y="1420894"/>
                </a:cubicBezTo>
                <a:cubicBezTo>
                  <a:pt x="912790" y="1429493"/>
                  <a:pt x="909115" y="1441212"/>
                  <a:pt x="917990" y="1458963"/>
                </a:cubicBezTo>
                <a:cubicBezTo>
                  <a:pt x="923399" y="1469781"/>
                  <a:pt x="927074" y="1476438"/>
                  <a:pt x="936921" y="1461321"/>
                </a:cubicBezTo>
                <a:cubicBezTo>
                  <a:pt x="946005" y="1447314"/>
                  <a:pt x="960567" y="1448146"/>
                  <a:pt x="973881" y="1455774"/>
                </a:cubicBezTo>
                <a:cubicBezTo>
                  <a:pt x="986293" y="1462916"/>
                  <a:pt x="989552" y="1474358"/>
                  <a:pt x="984976" y="1487949"/>
                </a:cubicBezTo>
                <a:cubicBezTo>
                  <a:pt x="982826" y="1494259"/>
                  <a:pt x="979706" y="1499598"/>
                  <a:pt x="982826" y="1507503"/>
                </a:cubicBezTo>
                <a:cubicBezTo>
                  <a:pt x="987472" y="1519361"/>
                  <a:pt x="981647" y="1530317"/>
                  <a:pt x="970414" y="1535032"/>
                </a:cubicBezTo>
                <a:cubicBezTo>
                  <a:pt x="957863" y="1540303"/>
                  <a:pt x="941082" y="1541620"/>
                  <a:pt x="934563" y="1528861"/>
                </a:cubicBezTo>
                <a:cubicBezTo>
                  <a:pt x="926450" y="1512981"/>
                  <a:pt x="916188" y="1516310"/>
                  <a:pt x="903290" y="1517419"/>
                </a:cubicBezTo>
                <a:cubicBezTo>
                  <a:pt x="907312" y="1533992"/>
                  <a:pt x="909669" y="1550496"/>
                  <a:pt x="915494" y="1565682"/>
                </a:cubicBezTo>
                <a:cubicBezTo>
                  <a:pt x="924162" y="1588149"/>
                  <a:pt x="920487" y="1608675"/>
                  <a:pt x="911611" y="1629685"/>
                </a:cubicBezTo>
                <a:cubicBezTo>
                  <a:pt x="895662" y="1667338"/>
                  <a:pt x="874443" y="1702149"/>
                  <a:pt x="853987" y="1737375"/>
                </a:cubicBezTo>
                <a:cubicBezTo>
                  <a:pt x="798097" y="1833830"/>
                  <a:pt x="723137" y="1916279"/>
                  <a:pt x="656915" y="2005107"/>
                </a:cubicBezTo>
                <a:cubicBezTo>
                  <a:pt x="648247" y="2016687"/>
                  <a:pt x="647276" y="2025147"/>
                  <a:pt x="655112" y="2037282"/>
                </a:cubicBezTo>
                <a:cubicBezTo>
                  <a:pt x="698590" y="2104475"/>
                  <a:pt x="760721" y="2137621"/>
                  <a:pt x="839911" y="2138037"/>
                </a:cubicBezTo>
                <a:cubicBezTo>
                  <a:pt x="982549" y="2138731"/>
                  <a:pt x="1125256" y="2138245"/>
                  <a:pt x="1267894" y="2138176"/>
                </a:cubicBezTo>
                <a:cubicBezTo>
                  <a:pt x="1289460" y="2138176"/>
                  <a:pt x="1310817" y="2137621"/>
                  <a:pt x="1332383" y="2135125"/>
                </a:cubicBezTo>
                <a:cubicBezTo>
                  <a:pt x="1428145" y="2124099"/>
                  <a:pt x="1510386" y="2034716"/>
                  <a:pt x="1510732" y="1938538"/>
                </a:cubicBezTo>
                <a:cubicBezTo>
                  <a:pt x="1511218" y="1802765"/>
                  <a:pt x="1511218" y="1666992"/>
                  <a:pt x="1510594" y="1531219"/>
                </a:cubicBezTo>
                <a:cubicBezTo>
                  <a:pt x="1510524" y="1515478"/>
                  <a:pt x="1514546" y="1511803"/>
                  <a:pt x="1530079" y="1511872"/>
                </a:cubicBezTo>
                <a:cubicBezTo>
                  <a:pt x="1662316" y="1512565"/>
                  <a:pt x="1794553" y="1510970"/>
                  <a:pt x="1926789" y="1512635"/>
                </a:cubicBezTo>
                <a:cubicBezTo>
                  <a:pt x="2029000" y="1513952"/>
                  <a:pt x="2135650" y="1431920"/>
                  <a:pt x="2136482" y="1302457"/>
                </a:cubicBezTo>
                <a:cubicBezTo>
                  <a:pt x="2137660" y="1147337"/>
                  <a:pt x="2137591" y="992079"/>
                  <a:pt x="2136690" y="836820"/>
                </a:cubicBezTo>
                <a:close/>
              </a:path>
            </a:pathLst>
          </a:custGeom>
          <a:solidFill>
            <a:schemeClr val="accent4"/>
          </a:solidFill>
          <a:ln w="6931" cap="flat">
            <a:noFill/>
            <a:prstDash val="solid"/>
            <a:miter/>
          </a:ln>
        </p:spPr>
        <p:txBody>
          <a:bodyPr rtlCol="0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주제 선정 및 기획 배경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DE3FA-1169-47B7-A3E9-1C4EBC7BB88D}"/>
              </a:ext>
            </a:extLst>
          </p:cNvPr>
          <p:cNvSpPr txBox="1"/>
          <p:nvPr/>
        </p:nvSpPr>
        <p:spPr>
          <a:xfrm>
            <a:off x="629198" y="3322459"/>
            <a:ext cx="6955293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 latinLnBrk="0"/>
            <a:r>
              <a:rPr lang="en-GB" altLang="ko-KR" sz="1350" dirty="0">
                <a:solidFill>
                  <a:prstClr val="black"/>
                </a:solidFill>
                <a:latin typeface="Arial"/>
                <a:cs typeface="Arial" pitchFamily="34" charset="0"/>
              </a:rPr>
              <a:t>ALLPPT Layout</a:t>
            </a:r>
          </a:p>
          <a:p>
            <a:pPr defTabSz="685800" latinLnBrk="0"/>
            <a:r>
              <a:rPr lang="en-GB" altLang="ko-KR" sz="1350" dirty="0">
                <a:solidFill>
                  <a:prstClr val="black"/>
                </a:solidFill>
                <a:latin typeface="Arial"/>
                <a:cs typeface="Arial" pitchFamily="34" charset="0"/>
              </a:rPr>
              <a:t>Clean Text Slide for your Presentation</a:t>
            </a:r>
            <a:endParaRPr lang="ko-KR" altLang="en-US" sz="135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8A2D2-3A88-41C4-8D7E-8D58B6EDCD5F}"/>
              </a:ext>
            </a:extLst>
          </p:cNvPr>
          <p:cNvSpPr txBox="1"/>
          <p:nvPr/>
        </p:nvSpPr>
        <p:spPr>
          <a:xfrm>
            <a:off x="629197" y="3675478"/>
            <a:ext cx="760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9" name="Rectangle 50">
            <a:extLst>
              <a:ext uri="{FF2B5EF4-FFF2-40B4-BE49-F238E27FC236}">
                <a16:creationId xmlns:a16="http://schemas.microsoft.com/office/drawing/2014/main" id="{689F9284-2606-498F-AE3A-3AC582BC983F}"/>
              </a:ext>
            </a:extLst>
          </p:cNvPr>
          <p:cNvSpPr/>
          <p:nvPr/>
        </p:nvSpPr>
        <p:spPr>
          <a:xfrm>
            <a:off x="1701852" y="4692327"/>
            <a:ext cx="71448" cy="15824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51">
            <a:extLst>
              <a:ext uri="{FF2B5EF4-FFF2-40B4-BE49-F238E27FC236}">
                <a16:creationId xmlns:a16="http://schemas.microsoft.com/office/drawing/2014/main" id="{75016400-641D-4073-B283-49CEF8F7F7B8}"/>
              </a:ext>
            </a:extLst>
          </p:cNvPr>
          <p:cNvSpPr/>
          <p:nvPr/>
        </p:nvSpPr>
        <p:spPr>
          <a:xfrm>
            <a:off x="3148791" y="4683860"/>
            <a:ext cx="71448" cy="15824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57E8E-9554-4696-A433-5042F14E7ED6}"/>
              </a:ext>
            </a:extLst>
          </p:cNvPr>
          <p:cNvSpPr txBox="1"/>
          <p:nvPr/>
        </p:nvSpPr>
        <p:spPr>
          <a:xfrm>
            <a:off x="439011" y="5015218"/>
            <a:ext cx="2319231" cy="507831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 defTabSz="685800" latinLnBrk="0"/>
            <a:r>
              <a:rPr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Contents </a:t>
            </a:r>
          </a:p>
          <a:p>
            <a:pPr algn="ctr" defTabSz="685800" latinLnBrk="0"/>
            <a:r>
              <a:rPr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Title</a:t>
            </a:r>
            <a:endParaRPr lang="ko-KR" altLang="en-US" sz="135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7894DC-A4A7-4715-A9E3-D7A2227866F6}"/>
              </a:ext>
            </a:extLst>
          </p:cNvPr>
          <p:cNvSpPr txBox="1"/>
          <p:nvPr/>
        </p:nvSpPr>
        <p:spPr>
          <a:xfrm>
            <a:off x="1885950" y="5015218"/>
            <a:ext cx="2319231" cy="507831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 defTabSz="685800" latinLnBrk="0"/>
            <a:r>
              <a:rPr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Contents </a:t>
            </a:r>
          </a:p>
          <a:p>
            <a:pPr algn="ctr" defTabSz="685800" latinLnBrk="0"/>
            <a:r>
              <a:rPr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Title</a:t>
            </a:r>
            <a:endParaRPr lang="ko-KR" altLang="en-US" sz="135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2E80C1-0742-4803-968A-1566C7E975C6}"/>
              </a:ext>
            </a:extLst>
          </p:cNvPr>
          <p:cNvSpPr txBox="1"/>
          <p:nvPr/>
        </p:nvSpPr>
        <p:spPr>
          <a:xfrm>
            <a:off x="3332889" y="5015218"/>
            <a:ext cx="2319231" cy="507831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 defTabSz="685800" latinLnBrk="0"/>
            <a:r>
              <a:rPr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Contents </a:t>
            </a:r>
          </a:p>
          <a:p>
            <a:pPr algn="ctr" defTabSz="685800" latinLnBrk="0"/>
            <a:r>
              <a:rPr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Title</a:t>
            </a:r>
            <a:endParaRPr lang="ko-KR" altLang="en-US" sz="135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0E4C25-8672-4CCA-AF2C-15F62AAEE6B3}"/>
              </a:ext>
            </a:extLst>
          </p:cNvPr>
          <p:cNvSpPr txBox="1"/>
          <p:nvPr/>
        </p:nvSpPr>
        <p:spPr>
          <a:xfrm>
            <a:off x="539552" y="1988840"/>
            <a:ext cx="84083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 latinLnBrk="0"/>
            <a:r>
              <a:rPr lang="en-US" altLang="ko-KR" sz="3600" b="1" dirty="0">
                <a:solidFill>
                  <a:srgbClr val="3F3F3F"/>
                </a:solidFill>
                <a:latin typeface="Arial"/>
                <a:cs typeface="Arial" pitchFamily="34" charset="0"/>
              </a:rPr>
              <a:t>Awesome</a:t>
            </a:r>
          </a:p>
          <a:p>
            <a:pPr defTabSz="685800" latinLnBrk="0"/>
            <a:r>
              <a:rPr lang="en-GB" altLang="ko-KR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 pitchFamily="34" charset="0"/>
              </a:rPr>
              <a:t>P</a:t>
            </a:r>
            <a:r>
              <a:rPr lang="en-US" altLang="ko-KR" sz="36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 pitchFamily="34" charset="0"/>
              </a:rPr>
              <a:t>resentation</a:t>
            </a:r>
            <a:endParaRPr lang="en-US" altLang="ko-KR" sz="3600" b="1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15" name="Freeform: Shape 28">
            <a:extLst>
              <a:ext uri="{FF2B5EF4-FFF2-40B4-BE49-F238E27FC236}">
                <a16:creationId xmlns:a16="http://schemas.microsoft.com/office/drawing/2014/main" id="{2488C3EA-89C8-42A0-93FC-9F7AE9E28C71}"/>
              </a:ext>
            </a:extLst>
          </p:cNvPr>
          <p:cNvSpPr/>
          <p:nvPr/>
        </p:nvSpPr>
        <p:spPr>
          <a:xfrm>
            <a:off x="754404" y="4599687"/>
            <a:ext cx="1083259" cy="845151"/>
          </a:xfrm>
          <a:custGeom>
            <a:avLst/>
            <a:gdLst>
              <a:gd name="connsiteX0" fmla="*/ 944140 w 1178350"/>
              <a:gd name="connsiteY0" fmla="*/ 641170 h 913221"/>
              <a:gd name="connsiteX1" fmla="*/ 944140 w 1178350"/>
              <a:gd name="connsiteY1" fmla="*/ 856219 h 913221"/>
              <a:gd name="connsiteX2" fmla="*/ 889936 w 1178350"/>
              <a:gd name="connsiteY2" fmla="*/ 912780 h 913221"/>
              <a:gd name="connsiteX3" fmla="*/ 724967 w 1178350"/>
              <a:gd name="connsiteY3" fmla="*/ 913369 h 913221"/>
              <a:gd name="connsiteX4" fmla="*/ 696097 w 1178350"/>
              <a:gd name="connsiteY4" fmla="*/ 883910 h 913221"/>
              <a:gd name="connsiteX5" fmla="*/ 696687 w 1178350"/>
              <a:gd name="connsiteY5" fmla="*/ 736616 h 913221"/>
              <a:gd name="connsiteX6" fmla="*/ 661336 w 1178350"/>
              <a:gd name="connsiteY6" fmla="*/ 699498 h 913221"/>
              <a:gd name="connsiteX7" fmla="*/ 519934 w 1178350"/>
              <a:gd name="connsiteY7" fmla="*/ 699498 h 913221"/>
              <a:gd name="connsiteX8" fmla="*/ 484584 w 1178350"/>
              <a:gd name="connsiteY8" fmla="*/ 736616 h 913221"/>
              <a:gd name="connsiteX9" fmla="*/ 485173 w 1178350"/>
              <a:gd name="connsiteY9" fmla="*/ 883910 h 913221"/>
              <a:gd name="connsiteX10" fmla="*/ 455714 w 1178350"/>
              <a:gd name="connsiteY10" fmla="*/ 912780 h 913221"/>
              <a:gd name="connsiteX11" fmla="*/ 293691 w 1178350"/>
              <a:gd name="connsiteY11" fmla="*/ 912191 h 913221"/>
              <a:gd name="connsiteX12" fmla="*/ 237130 w 1178350"/>
              <a:gd name="connsiteY12" fmla="*/ 855040 h 913221"/>
              <a:gd name="connsiteX13" fmla="*/ 236541 w 1178350"/>
              <a:gd name="connsiteY13" fmla="*/ 421997 h 913221"/>
              <a:gd name="connsiteX14" fmla="*/ 230649 w 1178350"/>
              <a:gd name="connsiteY14" fmla="*/ 395484 h 913221"/>
              <a:gd name="connsiteX15" fmla="*/ 208260 w 1178350"/>
              <a:gd name="connsiteY15" fmla="*/ 407267 h 913221"/>
              <a:gd name="connsiteX16" fmla="*/ 110457 w 1178350"/>
              <a:gd name="connsiteY16" fmla="*/ 477968 h 913221"/>
              <a:gd name="connsiteX17" fmla="*/ 58021 w 1178350"/>
              <a:gd name="connsiteY17" fmla="*/ 493876 h 913221"/>
              <a:gd name="connsiteX18" fmla="*/ 2638 w 1178350"/>
              <a:gd name="connsiteY18" fmla="*/ 452634 h 913221"/>
              <a:gd name="connsiteX19" fmla="*/ 25616 w 1178350"/>
              <a:gd name="connsiteY19" fmla="*/ 390770 h 913221"/>
              <a:gd name="connsiteX20" fmla="*/ 211795 w 1178350"/>
              <a:gd name="connsiteY20" fmla="*/ 256439 h 913221"/>
              <a:gd name="connsiteX21" fmla="*/ 532307 w 1178350"/>
              <a:gd name="connsiteY21" fmla="*/ 26071 h 913221"/>
              <a:gd name="connsiteX22" fmla="*/ 648963 w 1178350"/>
              <a:gd name="connsiteY22" fmla="*/ 26071 h 913221"/>
              <a:gd name="connsiteX23" fmla="*/ 770923 w 1178350"/>
              <a:gd name="connsiteY23" fmla="*/ 113858 h 913221"/>
              <a:gd name="connsiteX24" fmla="*/ 798025 w 1178350"/>
              <a:gd name="connsiteY24" fmla="*/ 102075 h 913221"/>
              <a:gd name="connsiteX25" fmla="*/ 851051 w 1178350"/>
              <a:gd name="connsiteY25" fmla="*/ 50816 h 913221"/>
              <a:gd name="connsiteX26" fmla="*/ 904076 w 1178350"/>
              <a:gd name="connsiteY26" fmla="*/ 50816 h 913221"/>
              <a:gd name="connsiteX27" fmla="*/ 944140 w 1178350"/>
              <a:gd name="connsiteY27" fmla="*/ 90880 h 913221"/>
              <a:gd name="connsiteX28" fmla="*/ 943551 w 1178350"/>
              <a:gd name="connsiteY28" fmla="*/ 199878 h 913221"/>
              <a:gd name="connsiteX29" fmla="*/ 976545 w 1178350"/>
              <a:gd name="connsiteY29" fmla="*/ 262330 h 913221"/>
              <a:gd name="connsiteX30" fmla="*/ 1144460 w 1178350"/>
              <a:gd name="connsiteY30" fmla="*/ 381933 h 913221"/>
              <a:gd name="connsiteX31" fmla="*/ 1179810 w 1178350"/>
              <a:gd name="connsiteY31" fmla="*/ 429656 h 913221"/>
              <a:gd name="connsiteX32" fmla="*/ 1155065 w 1178350"/>
              <a:gd name="connsiteY32" fmla="*/ 482682 h 913221"/>
              <a:gd name="connsiteX33" fmla="*/ 1079651 w 1178350"/>
              <a:gd name="connsiteY33" fmla="*/ 482682 h 913221"/>
              <a:gd name="connsiteX34" fmla="*/ 978902 w 1178350"/>
              <a:gd name="connsiteY34" fmla="*/ 411392 h 913221"/>
              <a:gd name="connsiteX35" fmla="*/ 949443 w 1178350"/>
              <a:gd name="connsiteY35" fmla="*/ 395484 h 913221"/>
              <a:gd name="connsiteX36" fmla="*/ 944140 w 1178350"/>
              <a:gd name="connsiteY36" fmla="*/ 427888 h 913221"/>
              <a:gd name="connsiteX37" fmla="*/ 944140 w 1178350"/>
              <a:gd name="connsiteY37" fmla="*/ 641170 h 9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78350" h="913221">
                <a:moveTo>
                  <a:pt x="944140" y="641170"/>
                </a:moveTo>
                <a:cubicBezTo>
                  <a:pt x="944140" y="713049"/>
                  <a:pt x="944140" y="784339"/>
                  <a:pt x="944140" y="856219"/>
                </a:cubicBezTo>
                <a:cubicBezTo>
                  <a:pt x="944140" y="896872"/>
                  <a:pt x="930000" y="912191"/>
                  <a:pt x="889936" y="912780"/>
                </a:cubicBezTo>
                <a:cubicBezTo>
                  <a:pt x="835143" y="913369"/>
                  <a:pt x="779760" y="912191"/>
                  <a:pt x="724967" y="913369"/>
                </a:cubicBezTo>
                <a:cubicBezTo>
                  <a:pt x="703168" y="913958"/>
                  <a:pt x="695508" y="905710"/>
                  <a:pt x="696097" y="883910"/>
                </a:cubicBezTo>
                <a:cubicBezTo>
                  <a:pt x="697276" y="835009"/>
                  <a:pt x="695508" y="785518"/>
                  <a:pt x="696687" y="736616"/>
                </a:cubicBezTo>
                <a:cubicBezTo>
                  <a:pt x="697276" y="710693"/>
                  <a:pt x="688438" y="698909"/>
                  <a:pt x="661336" y="699498"/>
                </a:cubicBezTo>
                <a:cubicBezTo>
                  <a:pt x="614202" y="700677"/>
                  <a:pt x="567068" y="700677"/>
                  <a:pt x="519934" y="699498"/>
                </a:cubicBezTo>
                <a:cubicBezTo>
                  <a:pt x="492243" y="698909"/>
                  <a:pt x="483994" y="711282"/>
                  <a:pt x="484584" y="736616"/>
                </a:cubicBezTo>
                <a:cubicBezTo>
                  <a:pt x="485762" y="785518"/>
                  <a:pt x="483994" y="835009"/>
                  <a:pt x="485173" y="883910"/>
                </a:cubicBezTo>
                <a:cubicBezTo>
                  <a:pt x="485762" y="905710"/>
                  <a:pt x="477513" y="913369"/>
                  <a:pt x="455714" y="912780"/>
                </a:cubicBezTo>
                <a:cubicBezTo>
                  <a:pt x="401510" y="911601"/>
                  <a:pt x="347895" y="912780"/>
                  <a:pt x="293691" y="912191"/>
                </a:cubicBezTo>
                <a:cubicBezTo>
                  <a:pt x="251270" y="911601"/>
                  <a:pt x="237130" y="897461"/>
                  <a:pt x="237130" y="855040"/>
                </a:cubicBezTo>
                <a:cubicBezTo>
                  <a:pt x="237130" y="710693"/>
                  <a:pt x="237130" y="566345"/>
                  <a:pt x="236541" y="421997"/>
                </a:cubicBezTo>
                <a:cubicBezTo>
                  <a:pt x="236541" y="413159"/>
                  <a:pt x="241843" y="400197"/>
                  <a:pt x="230649" y="395484"/>
                </a:cubicBezTo>
                <a:cubicBezTo>
                  <a:pt x="222401" y="391949"/>
                  <a:pt x="215330" y="401965"/>
                  <a:pt x="208260" y="407267"/>
                </a:cubicBezTo>
                <a:cubicBezTo>
                  <a:pt x="175267" y="430834"/>
                  <a:pt x="142862" y="453812"/>
                  <a:pt x="110457" y="477968"/>
                </a:cubicBezTo>
                <a:cubicBezTo>
                  <a:pt x="94549" y="489752"/>
                  <a:pt x="77463" y="496233"/>
                  <a:pt x="58021" y="493876"/>
                </a:cubicBezTo>
                <a:cubicBezTo>
                  <a:pt x="31508" y="490930"/>
                  <a:pt x="10297" y="479736"/>
                  <a:pt x="2638" y="452634"/>
                </a:cubicBezTo>
                <a:cubicBezTo>
                  <a:pt x="-5021" y="427299"/>
                  <a:pt x="4406" y="406089"/>
                  <a:pt x="25616" y="390770"/>
                </a:cubicBezTo>
                <a:cubicBezTo>
                  <a:pt x="87479" y="345993"/>
                  <a:pt x="149343" y="301216"/>
                  <a:pt x="211795" y="256439"/>
                </a:cubicBezTo>
                <a:cubicBezTo>
                  <a:pt x="318436" y="179257"/>
                  <a:pt x="425077" y="102664"/>
                  <a:pt x="532307" y="26071"/>
                </a:cubicBezTo>
                <a:cubicBezTo>
                  <a:pt x="581208" y="-8690"/>
                  <a:pt x="599473" y="-8690"/>
                  <a:pt x="648963" y="26071"/>
                </a:cubicBezTo>
                <a:cubicBezTo>
                  <a:pt x="689616" y="54941"/>
                  <a:pt x="730270" y="84399"/>
                  <a:pt x="770923" y="113858"/>
                </a:cubicBezTo>
                <a:cubicBezTo>
                  <a:pt x="788009" y="126231"/>
                  <a:pt x="796846" y="129766"/>
                  <a:pt x="798025" y="102075"/>
                </a:cubicBezTo>
                <a:cubicBezTo>
                  <a:pt x="799792" y="57886"/>
                  <a:pt x="808630" y="50816"/>
                  <a:pt x="851051" y="50816"/>
                </a:cubicBezTo>
                <a:cubicBezTo>
                  <a:pt x="868726" y="50816"/>
                  <a:pt x="886401" y="50816"/>
                  <a:pt x="904076" y="50816"/>
                </a:cubicBezTo>
                <a:cubicBezTo>
                  <a:pt x="930589" y="50816"/>
                  <a:pt x="944140" y="64367"/>
                  <a:pt x="944140" y="90880"/>
                </a:cubicBezTo>
                <a:cubicBezTo>
                  <a:pt x="944140" y="127409"/>
                  <a:pt x="946497" y="163938"/>
                  <a:pt x="943551" y="199878"/>
                </a:cubicBezTo>
                <a:cubicBezTo>
                  <a:pt x="941194" y="229336"/>
                  <a:pt x="952978" y="246422"/>
                  <a:pt x="976545" y="262330"/>
                </a:cubicBezTo>
                <a:cubicBezTo>
                  <a:pt x="1033106" y="301216"/>
                  <a:pt x="1088488" y="341869"/>
                  <a:pt x="1144460" y="381933"/>
                </a:cubicBezTo>
                <a:cubicBezTo>
                  <a:pt x="1161546" y="394306"/>
                  <a:pt x="1178043" y="406089"/>
                  <a:pt x="1179810" y="429656"/>
                </a:cubicBezTo>
                <a:cubicBezTo>
                  <a:pt x="1181578" y="452045"/>
                  <a:pt x="1174508" y="470898"/>
                  <a:pt x="1155065" y="482682"/>
                </a:cubicBezTo>
                <a:cubicBezTo>
                  <a:pt x="1130320" y="498000"/>
                  <a:pt x="1103807" y="498589"/>
                  <a:pt x="1079651" y="482682"/>
                </a:cubicBezTo>
                <a:cubicBezTo>
                  <a:pt x="1045479" y="460293"/>
                  <a:pt x="1012485" y="434959"/>
                  <a:pt x="978902" y="411392"/>
                </a:cubicBezTo>
                <a:cubicBezTo>
                  <a:pt x="969475" y="404911"/>
                  <a:pt x="960048" y="390770"/>
                  <a:pt x="949443" y="395484"/>
                </a:cubicBezTo>
                <a:cubicBezTo>
                  <a:pt x="937659" y="400786"/>
                  <a:pt x="944140" y="416694"/>
                  <a:pt x="944140" y="427888"/>
                </a:cubicBezTo>
                <a:cubicBezTo>
                  <a:pt x="943551" y="499768"/>
                  <a:pt x="944140" y="570469"/>
                  <a:pt x="944140" y="641170"/>
                </a:cubicBezTo>
                <a:close/>
              </a:path>
            </a:pathLst>
          </a:custGeom>
          <a:solidFill>
            <a:schemeClr val="accent1"/>
          </a:solidFill>
          <a:ln w="5876" cap="flat">
            <a:noFill/>
            <a:prstDash val="solid"/>
            <a:miter/>
          </a:ln>
        </p:spPr>
        <p:txBody>
          <a:bodyPr rtlCol="0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Arial"/>
            </a:endParaRPr>
          </a:p>
        </p:txBody>
      </p:sp>
      <p:sp>
        <p:nvSpPr>
          <p:cNvPr id="16" name="Rectangle 41">
            <a:extLst>
              <a:ext uri="{FF2B5EF4-FFF2-40B4-BE49-F238E27FC236}">
                <a16:creationId xmlns:a16="http://schemas.microsoft.com/office/drawing/2014/main" id="{AADA176D-C7DA-4DAB-9110-1C251D37B6EE}"/>
              </a:ext>
            </a:extLst>
          </p:cNvPr>
          <p:cNvSpPr>
            <a:spLocks/>
          </p:cNvSpPr>
          <p:nvPr/>
        </p:nvSpPr>
        <p:spPr>
          <a:xfrm>
            <a:off x="3677696" y="4593456"/>
            <a:ext cx="803321" cy="808704"/>
          </a:xfrm>
          <a:custGeom>
            <a:avLst/>
            <a:gdLst/>
            <a:ahLst/>
            <a:cxnLst/>
            <a:rect l="l" t="t" r="r" b="b"/>
            <a:pathLst>
              <a:path w="3888423" h="3970014">
                <a:moveTo>
                  <a:pt x="1259577" y="2471243"/>
                </a:moveTo>
                <a:cubicBezTo>
                  <a:pt x="1293292" y="2471243"/>
                  <a:pt x="1320623" y="2543205"/>
                  <a:pt x="1320623" y="2631975"/>
                </a:cubicBezTo>
                <a:cubicBezTo>
                  <a:pt x="1320623" y="2720745"/>
                  <a:pt x="1293292" y="2792707"/>
                  <a:pt x="1259577" y="2792707"/>
                </a:cubicBezTo>
                <a:cubicBezTo>
                  <a:pt x="1225862" y="2792707"/>
                  <a:pt x="1198531" y="2720745"/>
                  <a:pt x="1198531" y="2631975"/>
                </a:cubicBezTo>
                <a:cubicBezTo>
                  <a:pt x="1198531" y="2543205"/>
                  <a:pt x="1225862" y="2471243"/>
                  <a:pt x="1259577" y="2471243"/>
                </a:cubicBezTo>
                <a:close/>
                <a:moveTo>
                  <a:pt x="1710471" y="2470362"/>
                </a:moveTo>
                <a:cubicBezTo>
                  <a:pt x="1741030" y="2470028"/>
                  <a:pt x="1768823" y="2488083"/>
                  <a:pt x="1781169" y="2516203"/>
                </a:cubicBezTo>
                <a:cubicBezTo>
                  <a:pt x="1793845" y="2545068"/>
                  <a:pt x="1787700" y="2578742"/>
                  <a:pt x="1765642" y="2601268"/>
                </a:cubicBezTo>
                <a:cubicBezTo>
                  <a:pt x="1750827" y="2616399"/>
                  <a:pt x="1730831" y="2624459"/>
                  <a:pt x="1710472" y="2623745"/>
                </a:cubicBezTo>
                <a:close/>
                <a:moveTo>
                  <a:pt x="2456093" y="2374056"/>
                </a:moveTo>
                <a:lnTo>
                  <a:pt x="2456093" y="2889893"/>
                </a:lnTo>
                <a:lnTo>
                  <a:pt x="2566690" y="2889893"/>
                </a:lnTo>
                <a:lnTo>
                  <a:pt x="2566690" y="2706284"/>
                </a:lnTo>
                <a:lnTo>
                  <a:pt x="2632197" y="2884955"/>
                </a:lnTo>
                <a:lnTo>
                  <a:pt x="2635843" y="2883618"/>
                </a:lnTo>
                <a:lnTo>
                  <a:pt x="2635843" y="2889893"/>
                </a:lnTo>
                <a:lnTo>
                  <a:pt x="2746439" y="2889893"/>
                </a:lnTo>
                <a:lnTo>
                  <a:pt x="2746439" y="2374056"/>
                </a:lnTo>
                <a:lnTo>
                  <a:pt x="2635843" y="2374056"/>
                </a:lnTo>
                <a:lnTo>
                  <a:pt x="2635843" y="2573614"/>
                </a:lnTo>
                <a:lnTo>
                  <a:pt x="2566690" y="2385000"/>
                </a:lnTo>
                <a:lnTo>
                  <a:pt x="2566690" y="2374056"/>
                </a:lnTo>
                <a:close/>
                <a:moveTo>
                  <a:pt x="2032426" y="2374056"/>
                </a:moveTo>
                <a:lnTo>
                  <a:pt x="2032426" y="2889895"/>
                </a:lnTo>
                <a:lnTo>
                  <a:pt x="2115405" y="2889895"/>
                </a:lnTo>
                <a:lnTo>
                  <a:pt x="2143023" y="2889895"/>
                </a:lnTo>
                <a:lnTo>
                  <a:pt x="2308949" y="2889895"/>
                </a:lnTo>
                <a:lnTo>
                  <a:pt x="2308949" y="2779299"/>
                </a:lnTo>
                <a:lnTo>
                  <a:pt x="2143023" y="2779299"/>
                </a:lnTo>
                <a:lnTo>
                  <a:pt x="2143023" y="2686401"/>
                </a:lnTo>
                <a:lnTo>
                  <a:pt x="2308949" y="2686401"/>
                </a:lnTo>
                <a:lnTo>
                  <a:pt x="2308949" y="2575804"/>
                </a:lnTo>
                <a:lnTo>
                  <a:pt x="2143023" y="2575804"/>
                </a:lnTo>
                <a:lnTo>
                  <a:pt x="2143023" y="2484653"/>
                </a:lnTo>
                <a:lnTo>
                  <a:pt x="2308949" y="2484653"/>
                </a:lnTo>
                <a:lnTo>
                  <a:pt x="2308949" y="2374056"/>
                </a:lnTo>
                <a:lnTo>
                  <a:pt x="2143023" y="2374056"/>
                </a:lnTo>
                <a:lnTo>
                  <a:pt x="2115405" y="2374056"/>
                </a:lnTo>
                <a:close/>
                <a:moveTo>
                  <a:pt x="1259577" y="2374056"/>
                </a:moveTo>
                <a:cubicBezTo>
                  <a:pt x="1172187" y="2374056"/>
                  <a:pt x="1101344" y="2489530"/>
                  <a:pt x="1101344" y="2631975"/>
                </a:cubicBezTo>
                <a:cubicBezTo>
                  <a:pt x="1101344" y="2774420"/>
                  <a:pt x="1172187" y="2889894"/>
                  <a:pt x="1259577" y="2889894"/>
                </a:cubicBezTo>
                <a:cubicBezTo>
                  <a:pt x="1346967" y="2889894"/>
                  <a:pt x="1417810" y="2774420"/>
                  <a:pt x="1417810" y="2631975"/>
                </a:cubicBezTo>
                <a:cubicBezTo>
                  <a:pt x="1417810" y="2489530"/>
                  <a:pt x="1346967" y="2374056"/>
                  <a:pt x="1259577" y="2374056"/>
                </a:cubicBezTo>
                <a:close/>
                <a:moveTo>
                  <a:pt x="1599876" y="2366688"/>
                </a:moveTo>
                <a:lnTo>
                  <a:pt x="1599875" y="2882524"/>
                </a:lnTo>
                <a:lnTo>
                  <a:pt x="1710472" y="2882525"/>
                </a:lnTo>
                <a:lnTo>
                  <a:pt x="1710472" y="2723975"/>
                </a:lnTo>
                <a:cubicBezTo>
                  <a:pt x="1757507" y="2725624"/>
                  <a:pt x="1803701" y="2707003"/>
                  <a:pt x="1837929" y="2672047"/>
                </a:cubicBezTo>
                <a:cubicBezTo>
                  <a:pt x="1888884" y="2620006"/>
                  <a:pt x="1903084" y="2542214"/>
                  <a:pt x="1873801" y="2475527"/>
                </a:cubicBezTo>
                <a:cubicBezTo>
                  <a:pt x="1845275" y="2410565"/>
                  <a:pt x="1781067" y="2368851"/>
                  <a:pt x="1710472" y="2369624"/>
                </a:cubicBezTo>
                <a:lnTo>
                  <a:pt x="1710471" y="2366688"/>
                </a:lnTo>
                <a:close/>
                <a:moveTo>
                  <a:pt x="920754" y="2169815"/>
                </a:moveTo>
                <a:lnTo>
                  <a:pt x="3008986" y="2169815"/>
                </a:lnTo>
                <a:lnTo>
                  <a:pt x="3008986" y="3105919"/>
                </a:lnTo>
                <a:lnTo>
                  <a:pt x="920754" y="3105919"/>
                </a:lnTo>
                <a:close/>
                <a:moveTo>
                  <a:pt x="632722" y="1985007"/>
                </a:moveTo>
                <a:lnTo>
                  <a:pt x="632722" y="3321943"/>
                </a:lnTo>
                <a:lnTo>
                  <a:pt x="3297018" y="3321943"/>
                </a:lnTo>
                <a:lnTo>
                  <a:pt x="3297018" y="1985007"/>
                </a:lnTo>
                <a:close/>
                <a:moveTo>
                  <a:pt x="2657019" y="761679"/>
                </a:moveTo>
                <a:lnTo>
                  <a:pt x="2760733" y="1606387"/>
                </a:lnTo>
                <a:lnTo>
                  <a:pt x="2761762" y="1614761"/>
                </a:lnTo>
                <a:lnTo>
                  <a:pt x="2762330" y="1614691"/>
                </a:lnTo>
                <a:cubicBezTo>
                  <a:pt x="2780335" y="1740615"/>
                  <a:pt x="2862522" y="1833408"/>
                  <a:pt x="2948897" y="1824230"/>
                </a:cubicBezTo>
                <a:cubicBezTo>
                  <a:pt x="3036464" y="1814924"/>
                  <a:pt x="3095979" y="1704243"/>
                  <a:pt x="3083047" y="1575312"/>
                </a:cubicBezTo>
                <a:lnTo>
                  <a:pt x="3083347" y="1575275"/>
                </a:lnTo>
                <a:lnTo>
                  <a:pt x="2983448" y="761679"/>
                </a:lnTo>
                <a:close/>
                <a:moveTo>
                  <a:pt x="2205921" y="761679"/>
                </a:moveTo>
                <a:lnTo>
                  <a:pt x="2264137" y="1594263"/>
                </a:lnTo>
                <a:cubicBezTo>
                  <a:pt x="2264333" y="1597068"/>
                  <a:pt x="2264530" y="1599874"/>
                  <a:pt x="2264726" y="1602679"/>
                </a:cubicBezTo>
                <a:lnTo>
                  <a:pt x="2265297" y="1602640"/>
                </a:lnTo>
                <a:cubicBezTo>
                  <a:pt x="2276686" y="1729333"/>
                  <a:pt x="2353905" y="1826300"/>
                  <a:pt x="2440641" y="1821655"/>
                </a:cubicBezTo>
                <a:cubicBezTo>
                  <a:pt x="2528577" y="1816945"/>
                  <a:pt x="2593802" y="1709530"/>
                  <a:pt x="2587636" y="1580099"/>
                </a:cubicBezTo>
                <a:lnTo>
                  <a:pt x="2587937" y="1580078"/>
                </a:lnTo>
                <a:lnTo>
                  <a:pt x="2530706" y="761679"/>
                </a:lnTo>
                <a:close/>
                <a:moveTo>
                  <a:pt x="1761700" y="761679"/>
                </a:moveTo>
                <a:cubicBezTo>
                  <a:pt x="1761699" y="1032443"/>
                  <a:pt x="1761699" y="1303208"/>
                  <a:pt x="1761698" y="1573972"/>
                </a:cubicBezTo>
                <a:lnTo>
                  <a:pt x="1761698" y="1582410"/>
                </a:lnTo>
                <a:lnTo>
                  <a:pt x="1762270" y="1582410"/>
                </a:lnTo>
                <a:cubicBezTo>
                  <a:pt x="1764795" y="1709590"/>
                  <a:pt x="1835062" y="1811707"/>
                  <a:pt x="1921910" y="1813122"/>
                </a:cubicBezTo>
                <a:cubicBezTo>
                  <a:pt x="2009960" y="1814558"/>
                  <a:pt x="2082519" y="1711955"/>
                  <a:pt x="2085398" y="1582410"/>
                </a:cubicBezTo>
                <a:lnTo>
                  <a:pt x="2085698" y="1582410"/>
                </a:lnTo>
                <a:cubicBezTo>
                  <a:pt x="2085698" y="1308834"/>
                  <a:pt x="2085698" y="1035256"/>
                  <a:pt x="2085696" y="761679"/>
                </a:cubicBezTo>
                <a:close/>
                <a:moveTo>
                  <a:pt x="3411320" y="761678"/>
                </a:moveTo>
                <a:lnTo>
                  <a:pt x="3078803" y="761679"/>
                </a:lnTo>
                <a:lnTo>
                  <a:pt x="3277545" y="1622538"/>
                </a:lnTo>
                <a:lnTo>
                  <a:pt x="3279443" y="1630759"/>
                </a:lnTo>
                <a:lnTo>
                  <a:pt x="3280000" y="1630631"/>
                </a:lnTo>
                <a:cubicBezTo>
                  <a:pt x="3311069" y="1753983"/>
                  <a:pt x="3402507" y="1837676"/>
                  <a:pt x="3487448" y="1819520"/>
                </a:cubicBezTo>
                <a:cubicBezTo>
                  <a:pt x="3573564" y="1801112"/>
                  <a:pt x="3621183" y="1684815"/>
                  <a:pt x="3594846" y="1557943"/>
                </a:cubicBezTo>
                <a:lnTo>
                  <a:pt x="3595140" y="1557876"/>
                </a:lnTo>
                <a:close/>
                <a:moveTo>
                  <a:pt x="1633002" y="761678"/>
                </a:moveTo>
                <a:lnTo>
                  <a:pt x="1308563" y="761679"/>
                </a:lnTo>
                <a:lnTo>
                  <a:pt x="1266057" y="1572672"/>
                </a:lnTo>
                <a:lnTo>
                  <a:pt x="1265616" y="1581099"/>
                </a:lnTo>
                <a:lnTo>
                  <a:pt x="1266187" y="1581128"/>
                </a:lnTo>
                <a:cubicBezTo>
                  <a:pt x="1262052" y="1708267"/>
                  <a:pt x="1326878" y="1813921"/>
                  <a:pt x="1413534" y="1819881"/>
                </a:cubicBezTo>
                <a:cubicBezTo>
                  <a:pt x="1501387" y="1825922"/>
                  <a:pt x="1579217" y="1727257"/>
                  <a:pt x="1588872" y="1598040"/>
                </a:cubicBezTo>
                <a:lnTo>
                  <a:pt x="1589172" y="1598055"/>
                </a:lnTo>
                <a:close/>
                <a:moveTo>
                  <a:pt x="863949" y="761678"/>
                </a:moveTo>
                <a:lnTo>
                  <a:pt x="765078" y="1566901"/>
                </a:lnTo>
                <a:lnTo>
                  <a:pt x="764050" y="1575275"/>
                </a:lnTo>
                <a:lnTo>
                  <a:pt x="764617" y="1575345"/>
                </a:lnTo>
                <a:cubicBezTo>
                  <a:pt x="751624" y="1701884"/>
                  <a:pt x="808922" y="1811803"/>
                  <a:pt x="894951" y="1823794"/>
                </a:cubicBezTo>
                <a:cubicBezTo>
                  <a:pt x="982168" y="1835949"/>
                  <a:pt x="1066691" y="1742953"/>
                  <a:pt x="1085336" y="1614724"/>
                </a:cubicBezTo>
                <a:lnTo>
                  <a:pt x="1085635" y="1614761"/>
                </a:lnTo>
                <a:lnTo>
                  <a:pt x="1190378" y="761679"/>
                </a:lnTo>
                <a:close/>
                <a:moveTo>
                  <a:pt x="295535" y="441623"/>
                </a:moveTo>
                <a:lnTo>
                  <a:pt x="3583899" y="441623"/>
                </a:lnTo>
                <a:cubicBezTo>
                  <a:pt x="3610412" y="441623"/>
                  <a:pt x="3631905" y="463116"/>
                  <a:pt x="3631905" y="489629"/>
                </a:cubicBezTo>
                <a:lnTo>
                  <a:pt x="3631905" y="655863"/>
                </a:lnTo>
                <a:lnTo>
                  <a:pt x="3884522" y="1666330"/>
                </a:lnTo>
                <a:cubicBezTo>
                  <a:pt x="3909974" y="1748325"/>
                  <a:pt x="3809191" y="1900953"/>
                  <a:pt x="3631905" y="1666330"/>
                </a:cubicBezTo>
                <a:lnTo>
                  <a:pt x="3631905" y="3970014"/>
                </a:lnTo>
                <a:lnTo>
                  <a:pt x="247529" y="3970014"/>
                </a:lnTo>
                <a:lnTo>
                  <a:pt x="247529" y="1768425"/>
                </a:lnTo>
                <a:cubicBezTo>
                  <a:pt x="263724" y="1795996"/>
                  <a:pt x="288366" y="1813812"/>
                  <a:pt x="317369" y="1820473"/>
                </a:cubicBezTo>
                <a:cubicBezTo>
                  <a:pt x="403196" y="1840184"/>
                  <a:pt x="495502" y="1754908"/>
                  <a:pt x="525251" y="1628793"/>
                </a:cubicBezTo>
                <a:lnTo>
                  <a:pt x="525545" y="1628855"/>
                </a:lnTo>
                <a:lnTo>
                  <a:pt x="709866" y="761679"/>
                </a:lnTo>
                <a:lnTo>
                  <a:pt x="378634" y="761679"/>
                </a:lnTo>
                <a:lnTo>
                  <a:pt x="210380" y="1553239"/>
                </a:lnTo>
                <a:lnTo>
                  <a:pt x="208625" y="1561492"/>
                </a:lnTo>
                <a:lnTo>
                  <a:pt x="209185" y="1561611"/>
                </a:lnTo>
                <a:cubicBezTo>
                  <a:pt x="202164" y="1598200"/>
                  <a:pt x="201274" y="1633895"/>
                  <a:pt x="207433" y="1666330"/>
                </a:cubicBezTo>
                <a:cubicBezTo>
                  <a:pt x="113985" y="1883037"/>
                  <a:pt x="-32319" y="1816968"/>
                  <a:pt x="6372" y="1666330"/>
                </a:cubicBezTo>
                <a:lnTo>
                  <a:pt x="249769" y="692744"/>
                </a:lnTo>
                <a:cubicBezTo>
                  <a:pt x="247993" y="689334"/>
                  <a:pt x="247529" y="685546"/>
                  <a:pt x="247529" y="681649"/>
                </a:cubicBezTo>
                <a:lnTo>
                  <a:pt x="247529" y="489629"/>
                </a:lnTo>
                <a:cubicBezTo>
                  <a:pt x="247529" y="463116"/>
                  <a:pt x="269022" y="441623"/>
                  <a:pt x="295535" y="441623"/>
                </a:cubicBezTo>
                <a:close/>
                <a:moveTo>
                  <a:pt x="307785" y="0"/>
                </a:moveTo>
                <a:lnTo>
                  <a:pt x="3571649" y="0"/>
                </a:lnTo>
                <a:cubicBezTo>
                  <a:pt x="3604927" y="0"/>
                  <a:pt x="3631905" y="26978"/>
                  <a:pt x="3631905" y="60256"/>
                </a:cubicBezTo>
                <a:lnTo>
                  <a:pt x="3631905" y="301273"/>
                </a:lnTo>
                <a:cubicBezTo>
                  <a:pt x="3631905" y="334551"/>
                  <a:pt x="3604927" y="361529"/>
                  <a:pt x="3571649" y="361529"/>
                </a:cubicBezTo>
                <a:lnTo>
                  <a:pt x="307785" y="361529"/>
                </a:lnTo>
                <a:cubicBezTo>
                  <a:pt x="274507" y="361529"/>
                  <a:pt x="247529" y="334551"/>
                  <a:pt x="247529" y="301273"/>
                </a:cubicBezTo>
                <a:lnTo>
                  <a:pt x="247529" y="60256"/>
                </a:lnTo>
                <a:cubicBezTo>
                  <a:pt x="247529" y="26978"/>
                  <a:pt x="274507" y="0"/>
                  <a:pt x="3077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latinLnBrk="0"/>
            <a:endParaRPr lang="ko-KR" altLang="en-US" sz="2026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8" name="Freeform: Shape 70">
            <a:extLst>
              <a:ext uri="{FF2B5EF4-FFF2-40B4-BE49-F238E27FC236}">
                <a16:creationId xmlns:a16="http://schemas.microsoft.com/office/drawing/2014/main" id="{C925F89E-98E5-47DA-AE0E-F7E1105AFDC7}"/>
              </a:ext>
            </a:extLst>
          </p:cNvPr>
          <p:cNvSpPr/>
          <p:nvPr/>
        </p:nvSpPr>
        <p:spPr>
          <a:xfrm>
            <a:off x="2236332" y="4473263"/>
            <a:ext cx="1083261" cy="1144779"/>
          </a:xfrm>
          <a:custGeom>
            <a:avLst/>
            <a:gdLst>
              <a:gd name="connsiteX0" fmla="*/ 143475 w 1157545"/>
              <a:gd name="connsiteY0" fmla="*/ 1215142 h 1215141"/>
              <a:gd name="connsiteX1" fmla="*/ 46723 w 1157545"/>
              <a:gd name="connsiteY1" fmla="*/ 1173536 h 1215141"/>
              <a:gd name="connsiteX2" fmla="*/ 4177 w 1157545"/>
              <a:gd name="connsiteY2" fmla="*/ 1096872 h 1215141"/>
              <a:gd name="connsiteX3" fmla="*/ 4 w 1157545"/>
              <a:gd name="connsiteY3" fmla="*/ 959824 h 1215141"/>
              <a:gd name="connsiteX4" fmla="*/ 5732 w 1157545"/>
              <a:gd name="connsiteY4" fmla="*/ 936669 h 1215141"/>
              <a:gd name="connsiteX5" fmla="*/ 111238 w 1157545"/>
              <a:gd name="connsiteY5" fmla="*/ 792381 h 1215141"/>
              <a:gd name="connsiteX6" fmla="*/ 211508 w 1157545"/>
              <a:gd name="connsiteY6" fmla="*/ 641342 h 1215141"/>
              <a:gd name="connsiteX7" fmla="*/ 256549 w 1157545"/>
              <a:gd name="connsiteY7" fmla="*/ 562468 h 1215141"/>
              <a:gd name="connsiteX8" fmla="*/ 351746 w 1157545"/>
              <a:gd name="connsiteY8" fmla="*/ 408729 h 1215141"/>
              <a:gd name="connsiteX9" fmla="*/ 364224 w 1157545"/>
              <a:gd name="connsiteY9" fmla="*/ 391915 h 1215141"/>
              <a:gd name="connsiteX10" fmla="*/ 472225 w 1157545"/>
              <a:gd name="connsiteY10" fmla="*/ 308010 h 1215141"/>
              <a:gd name="connsiteX11" fmla="*/ 481185 w 1157545"/>
              <a:gd name="connsiteY11" fmla="*/ 301300 h 1215141"/>
              <a:gd name="connsiteX12" fmla="*/ 537845 w 1157545"/>
              <a:gd name="connsiteY12" fmla="*/ 251308 h 1215141"/>
              <a:gd name="connsiteX13" fmla="*/ 652556 w 1157545"/>
              <a:gd name="connsiteY13" fmla="*/ 189167 h 1215141"/>
              <a:gd name="connsiteX14" fmla="*/ 683442 w 1157545"/>
              <a:gd name="connsiteY14" fmla="*/ 168466 h 1215141"/>
              <a:gd name="connsiteX15" fmla="*/ 763544 w 1157545"/>
              <a:gd name="connsiteY15" fmla="*/ 106775 h 1215141"/>
              <a:gd name="connsiteX16" fmla="*/ 778230 w 1157545"/>
              <a:gd name="connsiteY16" fmla="*/ 87138 h 1215141"/>
              <a:gd name="connsiteX17" fmla="*/ 831699 w 1157545"/>
              <a:gd name="connsiteY17" fmla="*/ 8591 h 1215141"/>
              <a:gd name="connsiteX18" fmla="*/ 854241 w 1157545"/>
              <a:gd name="connsiteY18" fmla="*/ 0 h 1215141"/>
              <a:gd name="connsiteX19" fmla="*/ 865327 w 1157545"/>
              <a:gd name="connsiteY19" fmla="*/ 103379 h 1215141"/>
              <a:gd name="connsiteX20" fmla="*/ 904109 w 1157545"/>
              <a:gd name="connsiteY20" fmla="*/ 61692 h 1215141"/>
              <a:gd name="connsiteX21" fmla="*/ 906932 w 1157545"/>
              <a:gd name="connsiteY21" fmla="*/ 63083 h 1215141"/>
              <a:gd name="connsiteX22" fmla="*/ 898464 w 1157545"/>
              <a:gd name="connsiteY22" fmla="*/ 120234 h 1215141"/>
              <a:gd name="connsiteX23" fmla="*/ 906319 w 1157545"/>
              <a:gd name="connsiteY23" fmla="*/ 144861 h 1215141"/>
              <a:gd name="connsiteX24" fmla="*/ 955901 w 1157545"/>
              <a:gd name="connsiteY24" fmla="*/ 209294 h 1215141"/>
              <a:gd name="connsiteX25" fmla="*/ 961547 w 1157545"/>
              <a:gd name="connsiteY25" fmla="*/ 243045 h 1215141"/>
              <a:gd name="connsiteX26" fmla="*/ 969933 w 1157545"/>
              <a:gd name="connsiteY26" fmla="*/ 267181 h 1215141"/>
              <a:gd name="connsiteX27" fmla="*/ 1045166 w 1157545"/>
              <a:gd name="connsiteY27" fmla="*/ 348306 h 1215141"/>
              <a:gd name="connsiteX28" fmla="*/ 1041607 w 1157545"/>
              <a:gd name="connsiteY28" fmla="*/ 353583 h 1215141"/>
              <a:gd name="connsiteX29" fmla="*/ 908978 w 1157545"/>
              <a:gd name="connsiteY29" fmla="*/ 400302 h 1215141"/>
              <a:gd name="connsiteX30" fmla="*/ 854650 w 1157545"/>
              <a:gd name="connsiteY30" fmla="*/ 382751 h 1215141"/>
              <a:gd name="connsiteX31" fmla="*/ 823231 w 1157545"/>
              <a:gd name="connsiteY31" fmla="*/ 388765 h 1215141"/>
              <a:gd name="connsiteX32" fmla="*/ 767307 w 1157545"/>
              <a:gd name="connsiteY32" fmla="*/ 477989 h 1215141"/>
              <a:gd name="connsiteX33" fmla="*/ 767144 w 1157545"/>
              <a:gd name="connsiteY33" fmla="*/ 487603 h 1215141"/>
              <a:gd name="connsiteX34" fmla="*/ 779458 w 1157545"/>
              <a:gd name="connsiteY34" fmla="*/ 564718 h 1215141"/>
              <a:gd name="connsiteX35" fmla="*/ 768412 w 1157545"/>
              <a:gd name="connsiteY35" fmla="*/ 643837 h 1215141"/>
              <a:gd name="connsiteX36" fmla="*/ 814476 w 1157545"/>
              <a:gd name="connsiteY36" fmla="*/ 649892 h 1215141"/>
              <a:gd name="connsiteX37" fmla="*/ 950869 w 1157545"/>
              <a:gd name="connsiteY37" fmla="*/ 674315 h 1215141"/>
              <a:gd name="connsiteX38" fmla="*/ 1008307 w 1157545"/>
              <a:gd name="connsiteY38" fmla="*/ 712443 h 1215141"/>
              <a:gd name="connsiteX39" fmla="*/ 1120236 w 1157545"/>
              <a:gd name="connsiteY39" fmla="*/ 794508 h 1215141"/>
              <a:gd name="connsiteX40" fmla="*/ 1157545 w 1157545"/>
              <a:gd name="connsiteY40" fmla="*/ 828504 h 1215141"/>
              <a:gd name="connsiteX41" fmla="*/ 1073885 w 1157545"/>
              <a:gd name="connsiteY41" fmla="*/ 865732 h 1215141"/>
              <a:gd name="connsiteX42" fmla="*/ 1014157 w 1157545"/>
              <a:gd name="connsiteY42" fmla="*/ 840899 h 1215141"/>
              <a:gd name="connsiteX43" fmla="*/ 958356 w 1157545"/>
              <a:gd name="connsiteY43" fmla="*/ 775239 h 1215141"/>
              <a:gd name="connsiteX44" fmla="*/ 937001 w 1157545"/>
              <a:gd name="connsiteY44" fmla="*/ 770985 h 1215141"/>
              <a:gd name="connsiteX45" fmla="*/ 917651 w 1157545"/>
              <a:gd name="connsiteY45" fmla="*/ 757812 h 1215141"/>
              <a:gd name="connsiteX46" fmla="*/ 916955 w 1157545"/>
              <a:gd name="connsiteY46" fmla="*/ 741898 h 1215141"/>
              <a:gd name="connsiteX47" fmla="*/ 772217 w 1157545"/>
              <a:gd name="connsiteY47" fmla="*/ 753353 h 1215141"/>
              <a:gd name="connsiteX48" fmla="*/ 777207 w 1157545"/>
              <a:gd name="connsiteY48" fmla="*/ 769267 h 1215141"/>
              <a:gd name="connsiteX49" fmla="*/ 857472 w 1157545"/>
              <a:gd name="connsiteY49" fmla="*/ 995211 h 1215141"/>
              <a:gd name="connsiteX50" fmla="*/ 866350 w 1157545"/>
              <a:gd name="connsiteY50" fmla="*/ 1029739 h 1215141"/>
              <a:gd name="connsiteX51" fmla="*/ 889914 w 1157545"/>
              <a:gd name="connsiteY51" fmla="*/ 1084558 h 1215141"/>
              <a:gd name="connsiteX52" fmla="*/ 931723 w 1157545"/>
              <a:gd name="connsiteY52" fmla="*/ 1129968 h 1215141"/>
              <a:gd name="connsiteX53" fmla="*/ 949028 w 1157545"/>
              <a:gd name="connsiteY53" fmla="*/ 1151445 h 1215141"/>
              <a:gd name="connsiteX54" fmla="*/ 917078 w 1157545"/>
              <a:gd name="connsiteY54" fmla="*/ 1168423 h 1215141"/>
              <a:gd name="connsiteX55" fmla="*/ 843727 w 1157545"/>
              <a:gd name="connsiteY55" fmla="*/ 1168546 h 1215141"/>
              <a:gd name="connsiteX56" fmla="*/ 825072 w 1157545"/>
              <a:gd name="connsiteY56" fmla="*/ 1154268 h 1215141"/>
              <a:gd name="connsiteX57" fmla="*/ 806949 w 1157545"/>
              <a:gd name="connsiteY57" fmla="*/ 1090122 h 1215141"/>
              <a:gd name="connsiteX58" fmla="*/ 802694 w 1157545"/>
              <a:gd name="connsiteY58" fmla="*/ 1066026 h 1215141"/>
              <a:gd name="connsiteX59" fmla="*/ 777003 w 1157545"/>
              <a:gd name="connsiteY59" fmla="*/ 1037471 h 1215141"/>
              <a:gd name="connsiteX60" fmla="*/ 777085 w 1157545"/>
              <a:gd name="connsiteY60" fmla="*/ 1027775 h 1215141"/>
              <a:gd name="connsiteX61" fmla="*/ 758594 w 1157545"/>
              <a:gd name="connsiteY61" fmla="*/ 953933 h 1215141"/>
              <a:gd name="connsiteX62" fmla="*/ 639342 w 1157545"/>
              <a:gd name="connsiteY62" fmla="*/ 786653 h 1215141"/>
              <a:gd name="connsiteX63" fmla="*/ 631896 w 1157545"/>
              <a:gd name="connsiteY63" fmla="*/ 774176 h 1215141"/>
              <a:gd name="connsiteX64" fmla="*/ 439579 w 1157545"/>
              <a:gd name="connsiteY64" fmla="*/ 871991 h 1215141"/>
              <a:gd name="connsiteX65" fmla="*/ 467112 w 1157545"/>
              <a:gd name="connsiteY65" fmla="*/ 891055 h 1215141"/>
              <a:gd name="connsiteX66" fmla="*/ 513217 w 1157545"/>
              <a:gd name="connsiteY66" fmla="*/ 967515 h 1215141"/>
              <a:gd name="connsiteX67" fmla="*/ 464657 w 1157545"/>
              <a:gd name="connsiteY67" fmla="*/ 1038739 h 1215141"/>
              <a:gd name="connsiteX68" fmla="*/ 399365 w 1157545"/>
              <a:gd name="connsiteY68" fmla="*/ 1051462 h 1215141"/>
              <a:gd name="connsiteX69" fmla="*/ 383779 w 1157545"/>
              <a:gd name="connsiteY69" fmla="*/ 1052444 h 1215141"/>
              <a:gd name="connsiteX70" fmla="*/ 383329 w 1157545"/>
              <a:gd name="connsiteY70" fmla="*/ 1057271 h 1215141"/>
              <a:gd name="connsiteX71" fmla="*/ 447025 w 1157545"/>
              <a:gd name="connsiteY71" fmla="*/ 1063040 h 1215141"/>
              <a:gd name="connsiteX72" fmla="*/ 574254 w 1157545"/>
              <a:gd name="connsiteY72" fmla="*/ 1107631 h 1215141"/>
              <a:gd name="connsiteX73" fmla="*/ 466130 w 1157545"/>
              <a:gd name="connsiteY73" fmla="*/ 1136922 h 1215141"/>
              <a:gd name="connsiteX74" fmla="*/ 357065 w 1157545"/>
              <a:gd name="connsiteY74" fmla="*/ 1109881 h 1215141"/>
              <a:gd name="connsiteX75" fmla="*/ 335096 w 1157545"/>
              <a:gd name="connsiteY75" fmla="*/ 1125059 h 1215141"/>
              <a:gd name="connsiteX76" fmla="*/ 380629 w 1157545"/>
              <a:gd name="connsiteY76" fmla="*/ 1145145 h 1215141"/>
              <a:gd name="connsiteX77" fmla="*/ 383492 w 1157545"/>
              <a:gd name="connsiteY77" fmla="*/ 1185482 h 1215141"/>
              <a:gd name="connsiteX78" fmla="*/ 329696 w 1157545"/>
              <a:gd name="connsiteY78" fmla="*/ 1215101 h 1215141"/>
              <a:gd name="connsiteX79" fmla="*/ 323150 w 1157545"/>
              <a:gd name="connsiteY79" fmla="*/ 1215101 h 1215141"/>
              <a:gd name="connsiteX80" fmla="*/ 237690 w 1157545"/>
              <a:gd name="connsiteY80" fmla="*/ 1178159 h 1215141"/>
              <a:gd name="connsiteX81" fmla="*/ 195758 w 1157545"/>
              <a:gd name="connsiteY81" fmla="*/ 1215101 h 1215141"/>
              <a:gd name="connsiteX82" fmla="*/ 143475 w 1157545"/>
              <a:gd name="connsiteY82" fmla="*/ 1215142 h 121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157545" h="1215141">
                <a:moveTo>
                  <a:pt x="143475" y="1215142"/>
                </a:moveTo>
                <a:cubicBezTo>
                  <a:pt x="108783" y="1206837"/>
                  <a:pt x="77733" y="1191128"/>
                  <a:pt x="46723" y="1173536"/>
                </a:cubicBezTo>
                <a:cubicBezTo>
                  <a:pt x="15346" y="1155700"/>
                  <a:pt x="5855" y="1128741"/>
                  <a:pt x="4177" y="1096872"/>
                </a:cubicBezTo>
                <a:cubicBezTo>
                  <a:pt x="1764" y="1051258"/>
                  <a:pt x="823" y="1005520"/>
                  <a:pt x="4" y="959824"/>
                </a:cubicBezTo>
                <a:cubicBezTo>
                  <a:pt x="-118" y="952092"/>
                  <a:pt x="2295" y="943706"/>
                  <a:pt x="5732" y="936669"/>
                </a:cubicBezTo>
                <a:cubicBezTo>
                  <a:pt x="32282" y="882341"/>
                  <a:pt x="67874" y="833945"/>
                  <a:pt x="111238" y="792381"/>
                </a:cubicBezTo>
                <a:cubicBezTo>
                  <a:pt x="156321" y="749180"/>
                  <a:pt x="188107" y="698166"/>
                  <a:pt x="211508" y="641342"/>
                </a:cubicBezTo>
                <a:cubicBezTo>
                  <a:pt x="223208" y="612951"/>
                  <a:pt x="239572" y="587873"/>
                  <a:pt x="256549" y="562468"/>
                </a:cubicBezTo>
                <a:cubicBezTo>
                  <a:pt x="290014" y="512394"/>
                  <a:pt x="320123" y="460071"/>
                  <a:pt x="351746" y="408729"/>
                </a:cubicBezTo>
                <a:cubicBezTo>
                  <a:pt x="355428" y="402797"/>
                  <a:pt x="358946" y="396129"/>
                  <a:pt x="364224" y="391915"/>
                </a:cubicBezTo>
                <a:cubicBezTo>
                  <a:pt x="399979" y="363606"/>
                  <a:pt x="436184" y="335869"/>
                  <a:pt x="472225" y="308010"/>
                </a:cubicBezTo>
                <a:cubicBezTo>
                  <a:pt x="475212" y="305719"/>
                  <a:pt x="479712" y="304287"/>
                  <a:pt x="481185" y="301300"/>
                </a:cubicBezTo>
                <a:cubicBezTo>
                  <a:pt x="493130" y="276673"/>
                  <a:pt x="515958" y="263950"/>
                  <a:pt x="537845" y="251308"/>
                </a:cubicBezTo>
                <a:cubicBezTo>
                  <a:pt x="575482" y="229585"/>
                  <a:pt x="614428" y="210112"/>
                  <a:pt x="652556" y="189167"/>
                </a:cubicBezTo>
                <a:cubicBezTo>
                  <a:pt x="663397" y="183235"/>
                  <a:pt x="673542" y="175912"/>
                  <a:pt x="683442" y="168466"/>
                </a:cubicBezTo>
                <a:cubicBezTo>
                  <a:pt x="710361" y="148216"/>
                  <a:pt x="737239" y="127843"/>
                  <a:pt x="763544" y="106775"/>
                </a:cubicBezTo>
                <a:cubicBezTo>
                  <a:pt x="769762" y="101783"/>
                  <a:pt x="775817" y="94542"/>
                  <a:pt x="778230" y="87138"/>
                </a:cubicBezTo>
                <a:cubicBezTo>
                  <a:pt x="788417" y="55555"/>
                  <a:pt x="806744" y="29701"/>
                  <a:pt x="831699" y="8591"/>
                </a:cubicBezTo>
                <a:cubicBezTo>
                  <a:pt x="837017" y="4091"/>
                  <a:pt x="845445" y="3232"/>
                  <a:pt x="854241" y="0"/>
                </a:cubicBezTo>
                <a:cubicBezTo>
                  <a:pt x="858086" y="35714"/>
                  <a:pt x="861481" y="67542"/>
                  <a:pt x="865327" y="103379"/>
                </a:cubicBezTo>
                <a:cubicBezTo>
                  <a:pt x="879686" y="87956"/>
                  <a:pt x="891877" y="74824"/>
                  <a:pt x="904109" y="61692"/>
                </a:cubicBezTo>
                <a:cubicBezTo>
                  <a:pt x="905050" y="62142"/>
                  <a:pt x="905991" y="62592"/>
                  <a:pt x="906932" y="63083"/>
                </a:cubicBezTo>
                <a:cubicBezTo>
                  <a:pt x="904150" y="82147"/>
                  <a:pt x="901818" y="101252"/>
                  <a:pt x="898464" y="120234"/>
                </a:cubicBezTo>
                <a:cubicBezTo>
                  <a:pt x="896705" y="130257"/>
                  <a:pt x="899568" y="137007"/>
                  <a:pt x="906319" y="144861"/>
                </a:cubicBezTo>
                <a:cubicBezTo>
                  <a:pt x="923951" y="165439"/>
                  <a:pt x="941174" y="186589"/>
                  <a:pt x="955901" y="209294"/>
                </a:cubicBezTo>
                <a:cubicBezTo>
                  <a:pt x="961669" y="218172"/>
                  <a:pt x="962733" y="231958"/>
                  <a:pt x="961547" y="243045"/>
                </a:cubicBezTo>
                <a:cubicBezTo>
                  <a:pt x="960401" y="253681"/>
                  <a:pt x="962897" y="259859"/>
                  <a:pt x="969933" y="267181"/>
                </a:cubicBezTo>
                <a:cubicBezTo>
                  <a:pt x="995134" y="293446"/>
                  <a:pt x="1019516" y="320487"/>
                  <a:pt x="1045166" y="348306"/>
                </a:cubicBezTo>
                <a:cubicBezTo>
                  <a:pt x="1045780" y="347405"/>
                  <a:pt x="1043775" y="350555"/>
                  <a:pt x="1041607" y="353583"/>
                </a:cubicBezTo>
                <a:cubicBezTo>
                  <a:pt x="1000534" y="409997"/>
                  <a:pt x="975783" y="418875"/>
                  <a:pt x="908978" y="400302"/>
                </a:cubicBezTo>
                <a:cubicBezTo>
                  <a:pt x="890650" y="395188"/>
                  <a:pt x="872404" y="389543"/>
                  <a:pt x="854650" y="382751"/>
                </a:cubicBezTo>
                <a:cubicBezTo>
                  <a:pt x="842254" y="378006"/>
                  <a:pt x="832231" y="380297"/>
                  <a:pt x="823231" y="388765"/>
                </a:cubicBezTo>
                <a:cubicBezTo>
                  <a:pt x="796803" y="413598"/>
                  <a:pt x="781953" y="445753"/>
                  <a:pt x="767307" y="477989"/>
                </a:cubicBezTo>
                <a:cubicBezTo>
                  <a:pt x="766080" y="480689"/>
                  <a:pt x="766612" y="484453"/>
                  <a:pt x="767144" y="487603"/>
                </a:cubicBezTo>
                <a:cubicBezTo>
                  <a:pt x="771439" y="513335"/>
                  <a:pt x="779171" y="538986"/>
                  <a:pt x="779458" y="564718"/>
                </a:cubicBezTo>
                <a:cubicBezTo>
                  <a:pt x="779744" y="590327"/>
                  <a:pt x="772626" y="615978"/>
                  <a:pt x="768412" y="643837"/>
                </a:cubicBezTo>
                <a:cubicBezTo>
                  <a:pt x="782689" y="645678"/>
                  <a:pt x="798685" y="647192"/>
                  <a:pt x="814476" y="649892"/>
                </a:cubicBezTo>
                <a:cubicBezTo>
                  <a:pt x="860009" y="657665"/>
                  <a:pt x="905623" y="665070"/>
                  <a:pt x="950869" y="674315"/>
                </a:cubicBezTo>
                <a:cubicBezTo>
                  <a:pt x="974433" y="679142"/>
                  <a:pt x="993088" y="690270"/>
                  <a:pt x="1008307" y="712443"/>
                </a:cubicBezTo>
                <a:cubicBezTo>
                  <a:pt x="1035348" y="751880"/>
                  <a:pt x="1077567" y="774299"/>
                  <a:pt x="1120236" y="794508"/>
                </a:cubicBezTo>
                <a:cubicBezTo>
                  <a:pt x="1135413" y="801708"/>
                  <a:pt x="1154641" y="804858"/>
                  <a:pt x="1157545" y="828504"/>
                </a:cubicBezTo>
                <a:cubicBezTo>
                  <a:pt x="1134472" y="849613"/>
                  <a:pt x="1105017" y="858900"/>
                  <a:pt x="1073885" y="865732"/>
                </a:cubicBezTo>
                <a:cubicBezTo>
                  <a:pt x="1047334" y="871582"/>
                  <a:pt x="1029375" y="867409"/>
                  <a:pt x="1014157" y="840899"/>
                </a:cubicBezTo>
                <a:cubicBezTo>
                  <a:pt x="1000084" y="816395"/>
                  <a:pt x="977133" y="797085"/>
                  <a:pt x="958356" y="775239"/>
                </a:cubicBezTo>
                <a:cubicBezTo>
                  <a:pt x="952056" y="767876"/>
                  <a:pt x="945919" y="767262"/>
                  <a:pt x="937001" y="770985"/>
                </a:cubicBezTo>
                <a:cubicBezTo>
                  <a:pt x="918919" y="778553"/>
                  <a:pt x="917978" y="777449"/>
                  <a:pt x="917651" y="757812"/>
                </a:cubicBezTo>
                <a:cubicBezTo>
                  <a:pt x="917569" y="753025"/>
                  <a:pt x="917241" y="748198"/>
                  <a:pt x="916955" y="741898"/>
                </a:cubicBezTo>
                <a:cubicBezTo>
                  <a:pt x="868641" y="745703"/>
                  <a:pt x="821185" y="749466"/>
                  <a:pt x="772217" y="753353"/>
                </a:cubicBezTo>
                <a:cubicBezTo>
                  <a:pt x="773771" y="758344"/>
                  <a:pt x="775285" y="763867"/>
                  <a:pt x="777207" y="769267"/>
                </a:cubicBezTo>
                <a:cubicBezTo>
                  <a:pt x="804003" y="844581"/>
                  <a:pt x="830963" y="919814"/>
                  <a:pt x="857472" y="995211"/>
                </a:cubicBezTo>
                <a:cubicBezTo>
                  <a:pt x="861400" y="1006379"/>
                  <a:pt x="862259" y="1018652"/>
                  <a:pt x="866350" y="1029739"/>
                </a:cubicBezTo>
                <a:cubicBezTo>
                  <a:pt x="873223" y="1048435"/>
                  <a:pt x="879114" y="1068194"/>
                  <a:pt x="889914" y="1084558"/>
                </a:cubicBezTo>
                <a:cubicBezTo>
                  <a:pt x="901123" y="1101495"/>
                  <a:pt x="917773" y="1114790"/>
                  <a:pt x="931723" y="1129968"/>
                </a:cubicBezTo>
                <a:cubicBezTo>
                  <a:pt x="937942" y="1136718"/>
                  <a:pt x="943301" y="1144245"/>
                  <a:pt x="949028" y="1151445"/>
                </a:cubicBezTo>
                <a:cubicBezTo>
                  <a:pt x="938392" y="1157377"/>
                  <a:pt x="928205" y="1167236"/>
                  <a:pt x="917078" y="1168423"/>
                </a:cubicBezTo>
                <a:cubicBezTo>
                  <a:pt x="892859" y="1171041"/>
                  <a:pt x="868109" y="1170264"/>
                  <a:pt x="843727" y="1168546"/>
                </a:cubicBezTo>
                <a:cubicBezTo>
                  <a:pt x="837017" y="1168055"/>
                  <a:pt x="827404" y="1160691"/>
                  <a:pt x="825072" y="1154268"/>
                </a:cubicBezTo>
                <a:cubicBezTo>
                  <a:pt x="817504" y="1133445"/>
                  <a:pt x="812513" y="1111640"/>
                  <a:pt x="806949" y="1090122"/>
                </a:cubicBezTo>
                <a:cubicBezTo>
                  <a:pt x="804903" y="1082267"/>
                  <a:pt x="803881" y="1074085"/>
                  <a:pt x="802694" y="1066026"/>
                </a:cubicBezTo>
                <a:cubicBezTo>
                  <a:pt x="800485" y="1050930"/>
                  <a:pt x="798031" y="1036162"/>
                  <a:pt x="777003" y="1037471"/>
                </a:cubicBezTo>
                <a:cubicBezTo>
                  <a:pt x="777003" y="1032971"/>
                  <a:pt x="776389" y="1030148"/>
                  <a:pt x="777085" y="1027775"/>
                </a:cubicBezTo>
                <a:cubicBezTo>
                  <a:pt x="785594" y="999425"/>
                  <a:pt x="774917" y="976433"/>
                  <a:pt x="758594" y="953933"/>
                </a:cubicBezTo>
                <a:cubicBezTo>
                  <a:pt x="718379" y="898500"/>
                  <a:pt x="678983" y="842495"/>
                  <a:pt x="639342" y="786653"/>
                </a:cubicBezTo>
                <a:cubicBezTo>
                  <a:pt x="636601" y="782767"/>
                  <a:pt x="634433" y="778471"/>
                  <a:pt x="631896" y="774176"/>
                </a:cubicBezTo>
                <a:cubicBezTo>
                  <a:pt x="565213" y="780476"/>
                  <a:pt x="465639" y="830468"/>
                  <a:pt x="439579" y="871991"/>
                </a:cubicBezTo>
                <a:cubicBezTo>
                  <a:pt x="448702" y="878291"/>
                  <a:pt x="458193" y="884305"/>
                  <a:pt x="467112" y="891055"/>
                </a:cubicBezTo>
                <a:cubicBezTo>
                  <a:pt x="492639" y="910323"/>
                  <a:pt x="513258" y="932578"/>
                  <a:pt x="513217" y="967515"/>
                </a:cubicBezTo>
                <a:cubicBezTo>
                  <a:pt x="513176" y="1003025"/>
                  <a:pt x="498571" y="1027284"/>
                  <a:pt x="464657" y="1038739"/>
                </a:cubicBezTo>
                <a:cubicBezTo>
                  <a:pt x="443834" y="1045775"/>
                  <a:pt x="421211" y="1047575"/>
                  <a:pt x="399365" y="1051462"/>
                </a:cubicBezTo>
                <a:cubicBezTo>
                  <a:pt x="394252" y="1052362"/>
                  <a:pt x="388974" y="1052157"/>
                  <a:pt x="383779" y="1052444"/>
                </a:cubicBezTo>
                <a:cubicBezTo>
                  <a:pt x="383615" y="1054039"/>
                  <a:pt x="383451" y="1055676"/>
                  <a:pt x="383329" y="1057271"/>
                </a:cubicBezTo>
                <a:cubicBezTo>
                  <a:pt x="404602" y="1059480"/>
                  <a:pt x="426447" y="1065862"/>
                  <a:pt x="447025" y="1063040"/>
                </a:cubicBezTo>
                <a:cubicBezTo>
                  <a:pt x="497999" y="1056126"/>
                  <a:pt x="540545" y="1067867"/>
                  <a:pt x="574254" y="1107631"/>
                </a:cubicBezTo>
                <a:cubicBezTo>
                  <a:pt x="553104" y="1137004"/>
                  <a:pt x="500126" y="1148705"/>
                  <a:pt x="466130" y="1136922"/>
                </a:cubicBezTo>
                <a:cubicBezTo>
                  <a:pt x="430866" y="1124690"/>
                  <a:pt x="393761" y="1117449"/>
                  <a:pt x="357065" y="1109881"/>
                </a:cubicBezTo>
                <a:cubicBezTo>
                  <a:pt x="351910" y="1108818"/>
                  <a:pt x="344546" y="1118227"/>
                  <a:pt x="335096" y="1125059"/>
                </a:cubicBezTo>
                <a:cubicBezTo>
                  <a:pt x="353301" y="1133036"/>
                  <a:pt x="367251" y="1138477"/>
                  <a:pt x="380629" y="1145145"/>
                </a:cubicBezTo>
                <a:cubicBezTo>
                  <a:pt x="407547" y="1158564"/>
                  <a:pt x="408652" y="1168628"/>
                  <a:pt x="383492" y="1185482"/>
                </a:cubicBezTo>
                <a:cubicBezTo>
                  <a:pt x="366556" y="1196855"/>
                  <a:pt x="347696" y="1205323"/>
                  <a:pt x="329696" y="1215101"/>
                </a:cubicBezTo>
                <a:cubicBezTo>
                  <a:pt x="327528" y="1215101"/>
                  <a:pt x="325360" y="1215101"/>
                  <a:pt x="323150" y="1215101"/>
                </a:cubicBezTo>
                <a:cubicBezTo>
                  <a:pt x="293082" y="1202092"/>
                  <a:pt x="263054" y="1189123"/>
                  <a:pt x="237690" y="1178159"/>
                </a:cubicBezTo>
                <a:cubicBezTo>
                  <a:pt x="220385" y="1193378"/>
                  <a:pt x="208071" y="1204260"/>
                  <a:pt x="195758" y="1215101"/>
                </a:cubicBezTo>
                <a:cubicBezTo>
                  <a:pt x="178330" y="1215142"/>
                  <a:pt x="160902" y="1215142"/>
                  <a:pt x="143475" y="1215142"/>
                </a:cubicBezTo>
                <a:close/>
              </a:path>
            </a:pathLst>
          </a:custGeom>
          <a:solidFill>
            <a:schemeClr val="accent2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Arial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430319" y="1747206"/>
            <a:ext cx="2240770" cy="2297604"/>
            <a:chOff x="3677696" y="2681377"/>
            <a:chExt cx="2240770" cy="2297604"/>
          </a:xfrm>
        </p:grpSpPr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EEA0489F-3BC4-45A9-B327-88C3D4E05B62}"/>
                </a:ext>
              </a:extLst>
            </p:cNvPr>
            <p:cNvSpPr/>
            <p:nvPr/>
          </p:nvSpPr>
          <p:spPr>
            <a:xfrm flipH="1">
              <a:off x="4405516" y="2681377"/>
              <a:ext cx="1512950" cy="1512950"/>
            </a:xfrm>
            <a:custGeom>
              <a:avLst/>
              <a:gdLst>
                <a:gd name="connsiteX0" fmla="*/ 1008633 w 2017267"/>
                <a:gd name="connsiteY0" fmla="*/ 0 h 2017267"/>
                <a:gd name="connsiteX1" fmla="*/ 1091617 w 2017267"/>
                <a:gd name="connsiteY1" fmla="*/ 34373 h 2017267"/>
                <a:gd name="connsiteX2" fmla="*/ 1982894 w 2017267"/>
                <a:gd name="connsiteY2" fmla="*/ 925651 h 2017267"/>
                <a:gd name="connsiteX3" fmla="*/ 1982894 w 2017267"/>
                <a:gd name="connsiteY3" fmla="*/ 1091617 h 2017267"/>
                <a:gd name="connsiteX4" fmla="*/ 1091617 w 2017267"/>
                <a:gd name="connsiteY4" fmla="*/ 1982894 h 2017267"/>
                <a:gd name="connsiteX5" fmla="*/ 925651 w 2017267"/>
                <a:gd name="connsiteY5" fmla="*/ 1982894 h 2017267"/>
                <a:gd name="connsiteX6" fmla="*/ 34373 w 2017267"/>
                <a:gd name="connsiteY6" fmla="*/ 1091616 h 2017267"/>
                <a:gd name="connsiteX7" fmla="*/ 34373 w 2017267"/>
                <a:gd name="connsiteY7" fmla="*/ 925650 h 2017267"/>
                <a:gd name="connsiteX8" fmla="*/ 925650 w 2017267"/>
                <a:gd name="connsiteY8" fmla="*/ 34373 h 2017267"/>
                <a:gd name="connsiteX9" fmla="*/ 1008633 w 2017267"/>
                <a:gd name="connsiteY9" fmla="*/ 0 h 201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7267" h="2017267">
                  <a:moveTo>
                    <a:pt x="1008633" y="0"/>
                  </a:moveTo>
                  <a:cubicBezTo>
                    <a:pt x="1038667" y="0"/>
                    <a:pt x="1068701" y="11457"/>
                    <a:pt x="1091617" y="34373"/>
                  </a:cubicBezTo>
                  <a:lnTo>
                    <a:pt x="1982894" y="925651"/>
                  </a:lnTo>
                  <a:cubicBezTo>
                    <a:pt x="2028725" y="971481"/>
                    <a:pt x="2028725" y="1045787"/>
                    <a:pt x="1982894" y="1091617"/>
                  </a:cubicBezTo>
                  <a:lnTo>
                    <a:pt x="1091617" y="1982894"/>
                  </a:lnTo>
                  <a:cubicBezTo>
                    <a:pt x="1045787" y="2028725"/>
                    <a:pt x="971481" y="2028725"/>
                    <a:pt x="925651" y="1982894"/>
                  </a:cubicBezTo>
                  <a:lnTo>
                    <a:pt x="34373" y="1091616"/>
                  </a:lnTo>
                  <a:cubicBezTo>
                    <a:pt x="-11457" y="1045786"/>
                    <a:pt x="-11457" y="971481"/>
                    <a:pt x="34373" y="925650"/>
                  </a:cubicBezTo>
                  <a:lnTo>
                    <a:pt x="925650" y="34373"/>
                  </a:lnTo>
                  <a:cubicBezTo>
                    <a:pt x="948565" y="11457"/>
                    <a:pt x="978599" y="0"/>
                    <a:pt x="10086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Rectangle 41">
              <a:extLst>
                <a:ext uri="{FF2B5EF4-FFF2-40B4-BE49-F238E27FC236}">
                  <a16:creationId xmlns:a16="http://schemas.microsoft.com/office/drawing/2014/main" id="{AADA176D-C7DA-4DAB-9110-1C251D37B6EE}"/>
                </a:ext>
              </a:extLst>
            </p:cNvPr>
            <p:cNvSpPr>
              <a:spLocks/>
            </p:cNvSpPr>
            <p:nvPr/>
          </p:nvSpPr>
          <p:spPr>
            <a:xfrm>
              <a:off x="3677696" y="4593456"/>
              <a:ext cx="385525" cy="385525"/>
            </a:xfrm>
            <a:custGeom>
              <a:avLst/>
              <a:gdLst/>
              <a:ahLst/>
              <a:cxnLst/>
              <a:rect l="l" t="t" r="r" b="b"/>
              <a:pathLst>
                <a:path w="3888423" h="3970014">
                  <a:moveTo>
                    <a:pt x="1259577" y="2471243"/>
                  </a:moveTo>
                  <a:cubicBezTo>
                    <a:pt x="1293292" y="2471243"/>
                    <a:pt x="1320623" y="2543205"/>
                    <a:pt x="1320623" y="2631975"/>
                  </a:cubicBezTo>
                  <a:cubicBezTo>
                    <a:pt x="1320623" y="2720745"/>
                    <a:pt x="1293292" y="2792707"/>
                    <a:pt x="1259577" y="2792707"/>
                  </a:cubicBezTo>
                  <a:cubicBezTo>
                    <a:pt x="1225862" y="2792707"/>
                    <a:pt x="1198531" y="2720745"/>
                    <a:pt x="1198531" y="2631975"/>
                  </a:cubicBezTo>
                  <a:cubicBezTo>
                    <a:pt x="1198531" y="2543205"/>
                    <a:pt x="1225862" y="2471243"/>
                    <a:pt x="1259577" y="2471243"/>
                  </a:cubicBezTo>
                  <a:close/>
                  <a:moveTo>
                    <a:pt x="1710471" y="2470362"/>
                  </a:moveTo>
                  <a:cubicBezTo>
                    <a:pt x="1741030" y="2470028"/>
                    <a:pt x="1768823" y="2488083"/>
                    <a:pt x="1781169" y="2516203"/>
                  </a:cubicBezTo>
                  <a:cubicBezTo>
                    <a:pt x="1793845" y="2545068"/>
                    <a:pt x="1787700" y="2578742"/>
                    <a:pt x="1765642" y="2601268"/>
                  </a:cubicBezTo>
                  <a:cubicBezTo>
                    <a:pt x="1750827" y="2616399"/>
                    <a:pt x="1730831" y="2624459"/>
                    <a:pt x="1710472" y="2623745"/>
                  </a:cubicBezTo>
                  <a:close/>
                  <a:moveTo>
                    <a:pt x="2456093" y="2374056"/>
                  </a:moveTo>
                  <a:lnTo>
                    <a:pt x="2456093" y="2889893"/>
                  </a:lnTo>
                  <a:lnTo>
                    <a:pt x="2566690" y="2889893"/>
                  </a:lnTo>
                  <a:lnTo>
                    <a:pt x="2566690" y="2706284"/>
                  </a:lnTo>
                  <a:lnTo>
                    <a:pt x="2632197" y="2884955"/>
                  </a:lnTo>
                  <a:lnTo>
                    <a:pt x="2635843" y="2883618"/>
                  </a:lnTo>
                  <a:lnTo>
                    <a:pt x="2635843" y="2889893"/>
                  </a:lnTo>
                  <a:lnTo>
                    <a:pt x="2746439" y="2889893"/>
                  </a:lnTo>
                  <a:lnTo>
                    <a:pt x="2746439" y="2374056"/>
                  </a:lnTo>
                  <a:lnTo>
                    <a:pt x="2635843" y="2374056"/>
                  </a:lnTo>
                  <a:lnTo>
                    <a:pt x="2635843" y="2573614"/>
                  </a:lnTo>
                  <a:lnTo>
                    <a:pt x="2566690" y="2385000"/>
                  </a:lnTo>
                  <a:lnTo>
                    <a:pt x="2566690" y="2374056"/>
                  </a:lnTo>
                  <a:close/>
                  <a:moveTo>
                    <a:pt x="2032426" y="2374056"/>
                  </a:moveTo>
                  <a:lnTo>
                    <a:pt x="2032426" y="2889895"/>
                  </a:lnTo>
                  <a:lnTo>
                    <a:pt x="2115405" y="2889895"/>
                  </a:lnTo>
                  <a:lnTo>
                    <a:pt x="2143023" y="2889895"/>
                  </a:lnTo>
                  <a:lnTo>
                    <a:pt x="2308949" y="2889895"/>
                  </a:lnTo>
                  <a:lnTo>
                    <a:pt x="2308949" y="2779299"/>
                  </a:lnTo>
                  <a:lnTo>
                    <a:pt x="2143023" y="2779299"/>
                  </a:lnTo>
                  <a:lnTo>
                    <a:pt x="2143023" y="2686401"/>
                  </a:lnTo>
                  <a:lnTo>
                    <a:pt x="2308949" y="2686401"/>
                  </a:lnTo>
                  <a:lnTo>
                    <a:pt x="2308949" y="2575804"/>
                  </a:lnTo>
                  <a:lnTo>
                    <a:pt x="2143023" y="2575804"/>
                  </a:lnTo>
                  <a:lnTo>
                    <a:pt x="2143023" y="2484653"/>
                  </a:lnTo>
                  <a:lnTo>
                    <a:pt x="2308949" y="2484653"/>
                  </a:lnTo>
                  <a:lnTo>
                    <a:pt x="2308949" y="2374056"/>
                  </a:lnTo>
                  <a:lnTo>
                    <a:pt x="2143023" y="2374056"/>
                  </a:lnTo>
                  <a:lnTo>
                    <a:pt x="2115405" y="2374056"/>
                  </a:lnTo>
                  <a:close/>
                  <a:moveTo>
                    <a:pt x="1259577" y="2374056"/>
                  </a:moveTo>
                  <a:cubicBezTo>
                    <a:pt x="1172187" y="2374056"/>
                    <a:pt x="1101344" y="2489530"/>
                    <a:pt x="1101344" y="2631975"/>
                  </a:cubicBezTo>
                  <a:cubicBezTo>
                    <a:pt x="1101344" y="2774420"/>
                    <a:pt x="1172187" y="2889894"/>
                    <a:pt x="1259577" y="2889894"/>
                  </a:cubicBezTo>
                  <a:cubicBezTo>
                    <a:pt x="1346967" y="2889894"/>
                    <a:pt x="1417810" y="2774420"/>
                    <a:pt x="1417810" y="2631975"/>
                  </a:cubicBezTo>
                  <a:cubicBezTo>
                    <a:pt x="1417810" y="2489530"/>
                    <a:pt x="1346967" y="2374056"/>
                    <a:pt x="1259577" y="2374056"/>
                  </a:cubicBezTo>
                  <a:close/>
                  <a:moveTo>
                    <a:pt x="1599876" y="2366688"/>
                  </a:moveTo>
                  <a:lnTo>
                    <a:pt x="1599875" y="2882524"/>
                  </a:lnTo>
                  <a:lnTo>
                    <a:pt x="1710472" y="2882525"/>
                  </a:lnTo>
                  <a:lnTo>
                    <a:pt x="1710472" y="2723975"/>
                  </a:lnTo>
                  <a:cubicBezTo>
                    <a:pt x="1757507" y="2725624"/>
                    <a:pt x="1803701" y="2707003"/>
                    <a:pt x="1837929" y="2672047"/>
                  </a:cubicBezTo>
                  <a:cubicBezTo>
                    <a:pt x="1888884" y="2620006"/>
                    <a:pt x="1903084" y="2542214"/>
                    <a:pt x="1873801" y="2475527"/>
                  </a:cubicBezTo>
                  <a:cubicBezTo>
                    <a:pt x="1845275" y="2410565"/>
                    <a:pt x="1781067" y="2368851"/>
                    <a:pt x="1710472" y="2369624"/>
                  </a:cubicBezTo>
                  <a:lnTo>
                    <a:pt x="1710471" y="2366688"/>
                  </a:lnTo>
                  <a:close/>
                  <a:moveTo>
                    <a:pt x="920754" y="2169815"/>
                  </a:moveTo>
                  <a:lnTo>
                    <a:pt x="3008986" y="2169815"/>
                  </a:lnTo>
                  <a:lnTo>
                    <a:pt x="3008986" y="3105919"/>
                  </a:lnTo>
                  <a:lnTo>
                    <a:pt x="920754" y="3105919"/>
                  </a:lnTo>
                  <a:close/>
                  <a:moveTo>
                    <a:pt x="632722" y="1985007"/>
                  </a:moveTo>
                  <a:lnTo>
                    <a:pt x="632722" y="3321943"/>
                  </a:lnTo>
                  <a:lnTo>
                    <a:pt x="3297018" y="3321943"/>
                  </a:lnTo>
                  <a:lnTo>
                    <a:pt x="3297018" y="1985007"/>
                  </a:lnTo>
                  <a:close/>
                  <a:moveTo>
                    <a:pt x="2657019" y="761679"/>
                  </a:moveTo>
                  <a:lnTo>
                    <a:pt x="2760733" y="1606387"/>
                  </a:lnTo>
                  <a:lnTo>
                    <a:pt x="2761762" y="1614761"/>
                  </a:lnTo>
                  <a:lnTo>
                    <a:pt x="2762330" y="1614691"/>
                  </a:lnTo>
                  <a:cubicBezTo>
                    <a:pt x="2780335" y="1740615"/>
                    <a:pt x="2862522" y="1833408"/>
                    <a:pt x="2948897" y="1824230"/>
                  </a:cubicBezTo>
                  <a:cubicBezTo>
                    <a:pt x="3036464" y="1814924"/>
                    <a:pt x="3095979" y="1704243"/>
                    <a:pt x="3083047" y="1575312"/>
                  </a:cubicBezTo>
                  <a:lnTo>
                    <a:pt x="3083347" y="1575275"/>
                  </a:lnTo>
                  <a:lnTo>
                    <a:pt x="2983448" y="761679"/>
                  </a:lnTo>
                  <a:close/>
                  <a:moveTo>
                    <a:pt x="2205921" y="761679"/>
                  </a:moveTo>
                  <a:lnTo>
                    <a:pt x="2264137" y="1594263"/>
                  </a:lnTo>
                  <a:cubicBezTo>
                    <a:pt x="2264333" y="1597068"/>
                    <a:pt x="2264530" y="1599874"/>
                    <a:pt x="2264726" y="1602679"/>
                  </a:cubicBezTo>
                  <a:lnTo>
                    <a:pt x="2265297" y="1602640"/>
                  </a:lnTo>
                  <a:cubicBezTo>
                    <a:pt x="2276686" y="1729333"/>
                    <a:pt x="2353905" y="1826300"/>
                    <a:pt x="2440641" y="1821655"/>
                  </a:cubicBezTo>
                  <a:cubicBezTo>
                    <a:pt x="2528577" y="1816945"/>
                    <a:pt x="2593802" y="1709530"/>
                    <a:pt x="2587636" y="1580099"/>
                  </a:cubicBezTo>
                  <a:lnTo>
                    <a:pt x="2587937" y="1580078"/>
                  </a:lnTo>
                  <a:lnTo>
                    <a:pt x="2530706" y="761679"/>
                  </a:lnTo>
                  <a:close/>
                  <a:moveTo>
                    <a:pt x="1761700" y="761679"/>
                  </a:moveTo>
                  <a:cubicBezTo>
                    <a:pt x="1761699" y="1032443"/>
                    <a:pt x="1761699" y="1303208"/>
                    <a:pt x="1761698" y="1573972"/>
                  </a:cubicBezTo>
                  <a:lnTo>
                    <a:pt x="1761698" y="1582410"/>
                  </a:lnTo>
                  <a:lnTo>
                    <a:pt x="1762270" y="1582410"/>
                  </a:lnTo>
                  <a:cubicBezTo>
                    <a:pt x="1764795" y="1709590"/>
                    <a:pt x="1835062" y="1811707"/>
                    <a:pt x="1921910" y="1813122"/>
                  </a:cubicBezTo>
                  <a:cubicBezTo>
                    <a:pt x="2009960" y="1814558"/>
                    <a:pt x="2082519" y="1711955"/>
                    <a:pt x="2085398" y="1582410"/>
                  </a:cubicBezTo>
                  <a:lnTo>
                    <a:pt x="2085698" y="1582410"/>
                  </a:lnTo>
                  <a:cubicBezTo>
                    <a:pt x="2085698" y="1308834"/>
                    <a:pt x="2085698" y="1035256"/>
                    <a:pt x="2085696" y="761679"/>
                  </a:cubicBezTo>
                  <a:close/>
                  <a:moveTo>
                    <a:pt x="3411320" y="761678"/>
                  </a:moveTo>
                  <a:lnTo>
                    <a:pt x="3078803" y="761679"/>
                  </a:lnTo>
                  <a:lnTo>
                    <a:pt x="3277545" y="1622538"/>
                  </a:lnTo>
                  <a:lnTo>
                    <a:pt x="3279443" y="1630759"/>
                  </a:lnTo>
                  <a:lnTo>
                    <a:pt x="3280000" y="1630631"/>
                  </a:lnTo>
                  <a:cubicBezTo>
                    <a:pt x="3311069" y="1753983"/>
                    <a:pt x="3402507" y="1837676"/>
                    <a:pt x="3487448" y="1819520"/>
                  </a:cubicBezTo>
                  <a:cubicBezTo>
                    <a:pt x="3573564" y="1801112"/>
                    <a:pt x="3621183" y="1684815"/>
                    <a:pt x="3594846" y="1557943"/>
                  </a:cubicBezTo>
                  <a:lnTo>
                    <a:pt x="3595140" y="1557876"/>
                  </a:lnTo>
                  <a:close/>
                  <a:moveTo>
                    <a:pt x="1633002" y="761678"/>
                  </a:moveTo>
                  <a:lnTo>
                    <a:pt x="1308563" y="761679"/>
                  </a:lnTo>
                  <a:lnTo>
                    <a:pt x="1266057" y="1572672"/>
                  </a:lnTo>
                  <a:lnTo>
                    <a:pt x="1265616" y="1581099"/>
                  </a:lnTo>
                  <a:lnTo>
                    <a:pt x="1266187" y="1581128"/>
                  </a:lnTo>
                  <a:cubicBezTo>
                    <a:pt x="1262052" y="1708267"/>
                    <a:pt x="1326878" y="1813921"/>
                    <a:pt x="1413534" y="1819881"/>
                  </a:cubicBezTo>
                  <a:cubicBezTo>
                    <a:pt x="1501387" y="1825922"/>
                    <a:pt x="1579217" y="1727257"/>
                    <a:pt x="1588872" y="1598040"/>
                  </a:cubicBezTo>
                  <a:lnTo>
                    <a:pt x="1589172" y="1598055"/>
                  </a:lnTo>
                  <a:close/>
                  <a:moveTo>
                    <a:pt x="863949" y="761678"/>
                  </a:moveTo>
                  <a:lnTo>
                    <a:pt x="765078" y="1566901"/>
                  </a:lnTo>
                  <a:lnTo>
                    <a:pt x="764050" y="1575275"/>
                  </a:lnTo>
                  <a:lnTo>
                    <a:pt x="764617" y="1575345"/>
                  </a:lnTo>
                  <a:cubicBezTo>
                    <a:pt x="751624" y="1701884"/>
                    <a:pt x="808922" y="1811803"/>
                    <a:pt x="894951" y="1823794"/>
                  </a:cubicBezTo>
                  <a:cubicBezTo>
                    <a:pt x="982168" y="1835949"/>
                    <a:pt x="1066691" y="1742953"/>
                    <a:pt x="1085336" y="1614724"/>
                  </a:cubicBezTo>
                  <a:lnTo>
                    <a:pt x="1085635" y="1614761"/>
                  </a:lnTo>
                  <a:lnTo>
                    <a:pt x="1190378" y="761679"/>
                  </a:lnTo>
                  <a:close/>
                  <a:moveTo>
                    <a:pt x="295535" y="441623"/>
                  </a:moveTo>
                  <a:lnTo>
                    <a:pt x="3583899" y="441623"/>
                  </a:lnTo>
                  <a:cubicBezTo>
                    <a:pt x="3610412" y="441623"/>
                    <a:pt x="3631905" y="463116"/>
                    <a:pt x="3631905" y="489629"/>
                  </a:cubicBezTo>
                  <a:lnTo>
                    <a:pt x="3631905" y="655863"/>
                  </a:lnTo>
                  <a:lnTo>
                    <a:pt x="3884522" y="1666330"/>
                  </a:lnTo>
                  <a:cubicBezTo>
                    <a:pt x="3909974" y="1748325"/>
                    <a:pt x="3809191" y="1900953"/>
                    <a:pt x="3631905" y="1666330"/>
                  </a:cubicBezTo>
                  <a:lnTo>
                    <a:pt x="3631905" y="3970014"/>
                  </a:lnTo>
                  <a:lnTo>
                    <a:pt x="247529" y="3970014"/>
                  </a:lnTo>
                  <a:lnTo>
                    <a:pt x="247529" y="1768425"/>
                  </a:lnTo>
                  <a:cubicBezTo>
                    <a:pt x="263724" y="1795996"/>
                    <a:pt x="288366" y="1813812"/>
                    <a:pt x="317369" y="1820473"/>
                  </a:cubicBezTo>
                  <a:cubicBezTo>
                    <a:pt x="403196" y="1840184"/>
                    <a:pt x="495502" y="1754908"/>
                    <a:pt x="525251" y="1628793"/>
                  </a:cubicBezTo>
                  <a:lnTo>
                    <a:pt x="525545" y="1628855"/>
                  </a:lnTo>
                  <a:lnTo>
                    <a:pt x="709866" y="761679"/>
                  </a:lnTo>
                  <a:lnTo>
                    <a:pt x="378634" y="761679"/>
                  </a:lnTo>
                  <a:lnTo>
                    <a:pt x="210380" y="1553239"/>
                  </a:lnTo>
                  <a:lnTo>
                    <a:pt x="208625" y="1561492"/>
                  </a:lnTo>
                  <a:lnTo>
                    <a:pt x="209185" y="1561611"/>
                  </a:lnTo>
                  <a:cubicBezTo>
                    <a:pt x="202164" y="1598200"/>
                    <a:pt x="201274" y="1633895"/>
                    <a:pt x="207433" y="1666330"/>
                  </a:cubicBezTo>
                  <a:cubicBezTo>
                    <a:pt x="113985" y="1883037"/>
                    <a:pt x="-32319" y="1816968"/>
                    <a:pt x="6372" y="1666330"/>
                  </a:cubicBezTo>
                  <a:lnTo>
                    <a:pt x="249769" y="692744"/>
                  </a:lnTo>
                  <a:cubicBezTo>
                    <a:pt x="247993" y="689334"/>
                    <a:pt x="247529" y="685546"/>
                    <a:pt x="247529" y="681649"/>
                  </a:cubicBezTo>
                  <a:lnTo>
                    <a:pt x="247529" y="489629"/>
                  </a:lnTo>
                  <a:cubicBezTo>
                    <a:pt x="247529" y="463116"/>
                    <a:pt x="269022" y="441623"/>
                    <a:pt x="295535" y="441623"/>
                  </a:cubicBezTo>
                  <a:close/>
                  <a:moveTo>
                    <a:pt x="307785" y="0"/>
                  </a:moveTo>
                  <a:lnTo>
                    <a:pt x="3571649" y="0"/>
                  </a:lnTo>
                  <a:cubicBezTo>
                    <a:pt x="3604927" y="0"/>
                    <a:pt x="3631905" y="26978"/>
                    <a:pt x="3631905" y="60256"/>
                  </a:cubicBezTo>
                  <a:lnTo>
                    <a:pt x="3631905" y="301273"/>
                  </a:lnTo>
                  <a:cubicBezTo>
                    <a:pt x="3631905" y="334551"/>
                    <a:pt x="3604927" y="361529"/>
                    <a:pt x="3571649" y="361529"/>
                  </a:cubicBezTo>
                  <a:lnTo>
                    <a:pt x="307785" y="361529"/>
                  </a:lnTo>
                  <a:cubicBezTo>
                    <a:pt x="274507" y="361529"/>
                    <a:pt x="247529" y="334551"/>
                    <a:pt x="247529" y="301273"/>
                  </a:cubicBezTo>
                  <a:lnTo>
                    <a:pt x="247529" y="60256"/>
                  </a:lnTo>
                  <a:cubicBezTo>
                    <a:pt x="247529" y="26978"/>
                    <a:pt x="274507" y="0"/>
                    <a:pt x="3077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 latinLnBrk="0"/>
              <a:endParaRPr lang="ko-KR" altLang="en-US" sz="2026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Freeform: Shape 69">
              <a:extLst>
                <a:ext uri="{FF2B5EF4-FFF2-40B4-BE49-F238E27FC236}">
                  <a16:creationId xmlns:a16="http://schemas.microsoft.com/office/drawing/2014/main" id="{50F9A6F9-1C42-4FF2-8251-77F6F733A560}"/>
                </a:ext>
              </a:extLst>
            </p:cNvPr>
            <p:cNvSpPr/>
            <p:nvPr/>
          </p:nvSpPr>
          <p:spPr>
            <a:xfrm flipH="1">
              <a:off x="4801476" y="3089948"/>
              <a:ext cx="746035" cy="637977"/>
            </a:xfrm>
            <a:custGeom>
              <a:avLst/>
              <a:gdLst>
                <a:gd name="connsiteX0" fmla="*/ 718085 w 1636096"/>
                <a:gd name="connsiteY0" fmla="*/ 304316 h 1399119"/>
                <a:gd name="connsiteX1" fmla="*/ 766379 w 1636096"/>
                <a:gd name="connsiteY1" fmla="*/ 335029 h 1399119"/>
                <a:gd name="connsiteX2" fmla="*/ 862312 w 1636096"/>
                <a:gd name="connsiteY2" fmla="*/ 425937 h 1399119"/>
                <a:gd name="connsiteX3" fmla="*/ 880837 w 1636096"/>
                <a:gd name="connsiteY3" fmla="*/ 440324 h 1399119"/>
                <a:gd name="connsiteX4" fmla="*/ 974229 w 1636096"/>
                <a:gd name="connsiteY4" fmla="*/ 535458 h 1399119"/>
                <a:gd name="connsiteX5" fmla="*/ 1034141 w 1636096"/>
                <a:gd name="connsiteY5" fmla="*/ 687050 h 1399119"/>
                <a:gd name="connsiteX6" fmla="*/ 1078269 w 1636096"/>
                <a:gd name="connsiteY6" fmla="*/ 756951 h 1399119"/>
                <a:gd name="connsiteX7" fmla="*/ 1152081 w 1636096"/>
                <a:gd name="connsiteY7" fmla="*/ 858593 h 1399119"/>
                <a:gd name="connsiteX8" fmla="*/ 1177598 w 1636096"/>
                <a:gd name="connsiteY8" fmla="*/ 923557 h 1399119"/>
                <a:gd name="connsiteX9" fmla="*/ 1261858 w 1636096"/>
                <a:gd name="connsiteY9" fmla="*/ 1024343 h 1399119"/>
                <a:gd name="connsiteX10" fmla="*/ 1482372 w 1636096"/>
                <a:gd name="connsiteY10" fmla="*/ 1385654 h 1399119"/>
                <a:gd name="connsiteX11" fmla="*/ 1487549 w 1636096"/>
                <a:gd name="connsiteY11" fmla="*/ 1399119 h 1399119"/>
                <a:gd name="connsiteX12" fmla="*/ 802734 w 1636096"/>
                <a:gd name="connsiteY12" fmla="*/ 1399119 h 1399119"/>
                <a:gd name="connsiteX13" fmla="*/ 779604 w 1636096"/>
                <a:gd name="connsiteY13" fmla="*/ 1362296 h 1399119"/>
                <a:gd name="connsiteX14" fmla="*/ 735889 w 1636096"/>
                <a:gd name="connsiteY14" fmla="*/ 1285019 h 1399119"/>
                <a:gd name="connsiteX15" fmla="*/ 721081 w 1636096"/>
                <a:gd name="connsiteY15" fmla="*/ 1162405 h 1399119"/>
                <a:gd name="connsiteX16" fmla="*/ 735324 w 1636096"/>
                <a:gd name="connsiteY16" fmla="*/ 1046292 h 1399119"/>
                <a:gd name="connsiteX17" fmla="*/ 765380 w 1636096"/>
                <a:gd name="connsiteY17" fmla="*/ 855339 h 1399119"/>
                <a:gd name="connsiteX18" fmla="*/ 750109 w 1636096"/>
                <a:gd name="connsiteY18" fmla="*/ 820403 h 1399119"/>
                <a:gd name="connsiteX19" fmla="*/ 722709 w 1636096"/>
                <a:gd name="connsiteY19" fmla="*/ 806502 h 1399119"/>
                <a:gd name="connsiteX20" fmla="*/ 627888 w 1636096"/>
                <a:gd name="connsiteY20" fmla="*/ 799966 h 1399119"/>
                <a:gd name="connsiteX21" fmla="*/ 561412 w 1636096"/>
                <a:gd name="connsiteY21" fmla="*/ 770196 h 1399119"/>
                <a:gd name="connsiteX22" fmla="*/ 546141 w 1636096"/>
                <a:gd name="connsiteY22" fmla="*/ 748160 h 1399119"/>
                <a:gd name="connsiteX23" fmla="*/ 555104 w 1636096"/>
                <a:gd name="connsiteY23" fmla="*/ 661305 h 1399119"/>
                <a:gd name="connsiteX24" fmla="*/ 589869 w 1636096"/>
                <a:gd name="connsiteY24" fmla="*/ 600565 h 1399119"/>
                <a:gd name="connsiteX25" fmla="*/ 607394 w 1636096"/>
                <a:gd name="connsiteY25" fmla="*/ 546419 h 1399119"/>
                <a:gd name="connsiteX26" fmla="*/ 654034 w 1636096"/>
                <a:gd name="connsiteY26" fmla="*/ 474147 h 1399119"/>
                <a:gd name="connsiteX27" fmla="*/ 710292 w 1636096"/>
                <a:gd name="connsiteY27" fmla="*/ 431105 h 1399119"/>
                <a:gd name="connsiteX28" fmla="*/ 716314 w 1636096"/>
                <a:gd name="connsiteY28" fmla="*/ 415207 h 1399119"/>
                <a:gd name="connsiteX29" fmla="*/ 709293 w 1636096"/>
                <a:gd name="connsiteY29" fmla="*/ 376130 h 1399119"/>
                <a:gd name="connsiteX30" fmla="*/ 718085 w 1636096"/>
                <a:gd name="connsiteY30" fmla="*/ 304316 h 1399119"/>
                <a:gd name="connsiteX31" fmla="*/ 620091 w 1636096"/>
                <a:gd name="connsiteY31" fmla="*/ 188 h 1399119"/>
                <a:gd name="connsiteX32" fmla="*/ 871855 w 1636096"/>
                <a:gd name="connsiteY32" fmla="*/ 59283 h 1399119"/>
                <a:gd name="connsiteX33" fmla="*/ 943567 w 1636096"/>
                <a:gd name="connsiteY33" fmla="*/ 113399 h 1399119"/>
                <a:gd name="connsiteX34" fmla="*/ 964851 w 1636096"/>
                <a:gd name="connsiteY34" fmla="*/ 203664 h 1399119"/>
                <a:gd name="connsiteX35" fmla="*/ 943418 w 1636096"/>
                <a:gd name="connsiteY35" fmla="*/ 257633 h 1399119"/>
                <a:gd name="connsiteX36" fmla="*/ 940910 w 1636096"/>
                <a:gd name="connsiteY36" fmla="*/ 275707 h 1399119"/>
                <a:gd name="connsiteX37" fmla="*/ 1012879 w 1636096"/>
                <a:gd name="connsiteY37" fmla="*/ 466310 h 1399119"/>
                <a:gd name="connsiteX38" fmla="*/ 1125536 w 1636096"/>
                <a:gd name="connsiteY38" fmla="*/ 628580 h 1399119"/>
                <a:gd name="connsiteX39" fmla="*/ 1635535 w 1636096"/>
                <a:gd name="connsiteY39" fmla="*/ 1383006 h 1399119"/>
                <a:gd name="connsiteX40" fmla="*/ 1630376 w 1636096"/>
                <a:gd name="connsiteY40" fmla="*/ 1399119 h 1399119"/>
                <a:gd name="connsiteX41" fmla="*/ 1516983 w 1636096"/>
                <a:gd name="connsiteY41" fmla="*/ 1399119 h 1399119"/>
                <a:gd name="connsiteX42" fmla="*/ 1504261 w 1636096"/>
                <a:gd name="connsiteY42" fmla="*/ 1364742 h 1399119"/>
                <a:gd name="connsiteX43" fmla="*/ 1297684 w 1636096"/>
                <a:gd name="connsiteY43" fmla="*/ 1014689 h 1399119"/>
                <a:gd name="connsiteX44" fmla="*/ 1208231 w 1636096"/>
                <a:gd name="connsiteY44" fmla="*/ 907691 h 1399119"/>
                <a:gd name="connsiteX45" fmla="*/ 1181142 w 1636096"/>
                <a:gd name="connsiteY45" fmla="*/ 838723 h 1399119"/>
                <a:gd name="connsiteX46" fmla="*/ 1102780 w 1636096"/>
                <a:gd name="connsiteY46" fmla="*/ 730816 h 1399119"/>
                <a:gd name="connsiteX47" fmla="*/ 1055932 w 1636096"/>
                <a:gd name="connsiteY47" fmla="*/ 656606 h 1399119"/>
                <a:gd name="connsiteX48" fmla="*/ 992328 w 1636096"/>
                <a:gd name="connsiteY48" fmla="*/ 495671 h 1399119"/>
                <a:gd name="connsiteX49" fmla="*/ 893179 w 1636096"/>
                <a:gd name="connsiteY49" fmla="*/ 394674 h 1399119"/>
                <a:gd name="connsiteX50" fmla="*/ 873513 w 1636096"/>
                <a:gd name="connsiteY50" fmla="*/ 379401 h 1399119"/>
                <a:gd name="connsiteX51" fmla="*/ 771667 w 1636096"/>
                <a:gd name="connsiteY51" fmla="*/ 282889 h 1399119"/>
                <a:gd name="connsiteX52" fmla="*/ 714970 w 1636096"/>
                <a:gd name="connsiteY52" fmla="*/ 255710 h 1399119"/>
                <a:gd name="connsiteX53" fmla="*/ 685587 w 1636096"/>
                <a:gd name="connsiteY53" fmla="*/ 304315 h 1399119"/>
                <a:gd name="connsiteX54" fmla="*/ 676254 w 1636096"/>
                <a:gd name="connsiteY54" fmla="*/ 380556 h 1399119"/>
                <a:gd name="connsiteX55" fmla="*/ 681273 w 1636096"/>
                <a:gd name="connsiteY55" fmla="*/ 408490 h 1399119"/>
                <a:gd name="connsiteX56" fmla="*/ 652397 w 1636096"/>
                <a:gd name="connsiteY56" fmla="*/ 430582 h 1399119"/>
                <a:gd name="connsiteX57" fmla="*/ 622311 w 1636096"/>
                <a:gd name="connsiteY57" fmla="*/ 465422 h 1399119"/>
                <a:gd name="connsiteX58" fmla="*/ 608560 w 1636096"/>
                <a:gd name="connsiteY58" fmla="*/ 495068 h 1399119"/>
                <a:gd name="connsiteX59" fmla="*/ 587502 w 1636096"/>
                <a:gd name="connsiteY59" fmla="*/ 519454 h 1399119"/>
                <a:gd name="connsiteX60" fmla="*/ 568074 w 1636096"/>
                <a:gd name="connsiteY60" fmla="*/ 561340 h 1399119"/>
                <a:gd name="connsiteX61" fmla="*/ 549469 w 1636096"/>
                <a:gd name="connsiteY61" fmla="*/ 618823 h 1399119"/>
                <a:gd name="connsiteX62" fmla="*/ 542737 w 1636096"/>
                <a:gd name="connsiteY62" fmla="*/ 635402 h 1399119"/>
                <a:gd name="connsiteX63" fmla="*/ 530359 w 1636096"/>
                <a:gd name="connsiteY63" fmla="*/ 651774 h 1399119"/>
                <a:gd name="connsiteX64" fmla="*/ 526973 w 1636096"/>
                <a:gd name="connsiteY64" fmla="*/ 664538 h 1399119"/>
                <a:gd name="connsiteX65" fmla="*/ 512561 w 1636096"/>
                <a:gd name="connsiteY65" fmla="*/ 683307 h 1399119"/>
                <a:gd name="connsiteX66" fmla="*/ 503046 w 1636096"/>
                <a:gd name="connsiteY66" fmla="*/ 775515 h 1399119"/>
                <a:gd name="connsiteX67" fmla="*/ 519257 w 1636096"/>
                <a:gd name="connsiteY67" fmla="*/ 798910 h 1399119"/>
                <a:gd name="connsiteX68" fmla="*/ 589831 w 1636096"/>
                <a:gd name="connsiteY68" fmla="*/ 830514 h 1399119"/>
                <a:gd name="connsiteX69" fmla="*/ 690496 w 1636096"/>
                <a:gd name="connsiteY69" fmla="*/ 837453 h 1399119"/>
                <a:gd name="connsiteX70" fmla="*/ 719586 w 1636096"/>
                <a:gd name="connsiteY70" fmla="*/ 852212 h 1399119"/>
                <a:gd name="connsiteX71" fmla="*/ 735797 w 1636096"/>
                <a:gd name="connsiteY71" fmla="*/ 889300 h 1399119"/>
                <a:gd name="connsiteX72" fmla="*/ 703889 w 1636096"/>
                <a:gd name="connsiteY72" fmla="*/ 1092023 h 1399119"/>
                <a:gd name="connsiteX73" fmla="*/ 688768 w 1636096"/>
                <a:gd name="connsiteY73" fmla="*/ 1215293 h 1399119"/>
                <a:gd name="connsiteX74" fmla="*/ 716010 w 1636096"/>
                <a:gd name="connsiteY74" fmla="*/ 1310897 h 1399119"/>
                <a:gd name="connsiteX75" fmla="*/ 761039 w 1636096"/>
                <a:gd name="connsiteY75" fmla="*/ 1382229 h 1399119"/>
                <a:gd name="connsiteX76" fmla="*/ 768517 w 1636096"/>
                <a:gd name="connsiteY76" fmla="*/ 1399119 h 1399119"/>
                <a:gd name="connsiteX77" fmla="*/ 617459 w 1636096"/>
                <a:gd name="connsiteY77" fmla="*/ 1399119 h 1399119"/>
                <a:gd name="connsiteX78" fmla="*/ 606864 w 1636096"/>
                <a:gd name="connsiteY78" fmla="*/ 1376934 h 1399119"/>
                <a:gd name="connsiteX79" fmla="*/ 586746 w 1636096"/>
                <a:gd name="connsiteY79" fmla="*/ 1318096 h 1399119"/>
                <a:gd name="connsiteX80" fmla="*/ 547460 w 1636096"/>
                <a:gd name="connsiteY80" fmla="*/ 1092931 h 1399119"/>
                <a:gd name="connsiteX81" fmla="*/ 557493 w 1636096"/>
                <a:gd name="connsiteY81" fmla="*/ 1069912 h 1399119"/>
                <a:gd name="connsiteX82" fmla="*/ 561145 w 1636096"/>
                <a:gd name="connsiteY82" fmla="*/ 1063494 h 1399119"/>
                <a:gd name="connsiteX83" fmla="*/ 546869 w 1636096"/>
                <a:gd name="connsiteY83" fmla="*/ 998092 h 1399119"/>
                <a:gd name="connsiteX84" fmla="*/ 511530 w 1636096"/>
                <a:gd name="connsiteY84" fmla="*/ 982082 h 1399119"/>
                <a:gd name="connsiteX85" fmla="*/ 510571 w 1636096"/>
                <a:gd name="connsiteY85" fmla="*/ 888422 h 1399119"/>
                <a:gd name="connsiteX86" fmla="*/ 511273 w 1636096"/>
                <a:gd name="connsiteY86" fmla="*/ 876027 h 1399119"/>
                <a:gd name="connsiteX87" fmla="*/ 494708 w 1636096"/>
                <a:gd name="connsiteY87" fmla="*/ 825970 h 1399119"/>
                <a:gd name="connsiteX88" fmla="*/ 399315 w 1636096"/>
                <a:gd name="connsiteY88" fmla="*/ 604972 h 1399119"/>
                <a:gd name="connsiteX89" fmla="*/ 377809 w 1636096"/>
                <a:gd name="connsiteY89" fmla="*/ 589700 h 1399119"/>
                <a:gd name="connsiteX90" fmla="*/ 227490 w 1636096"/>
                <a:gd name="connsiteY90" fmla="*/ 556242 h 1399119"/>
                <a:gd name="connsiteX91" fmla="*/ 109854 w 1636096"/>
                <a:gd name="connsiteY91" fmla="*/ 511977 h 1399119"/>
                <a:gd name="connsiteX92" fmla="*/ 68761 w 1636096"/>
                <a:gd name="connsiteY92" fmla="*/ 452402 h 1399119"/>
                <a:gd name="connsiteX93" fmla="*/ 62896 w 1636096"/>
                <a:gd name="connsiteY93" fmla="*/ 440414 h 1399119"/>
                <a:gd name="connsiteX94" fmla="*/ 36409 w 1636096"/>
                <a:gd name="connsiteY94" fmla="*/ 378293 h 1399119"/>
                <a:gd name="connsiteX95" fmla="*/ 35414 w 1636096"/>
                <a:gd name="connsiteY95" fmla="*/ 338012 h 1399119"/>
                <a:gd name="connsiteX96" fmla="*/ 31799 w 1636096"/>
                <a:gd name="connsiteY96" fmla="*/ 325690 h 1399119"/>
                <a:gd name="connsiteX97" fmla="*/ 73 w 1636096"/>
                <a:gd name="connsiteY97" fmla="*/ 281425 h 1399119"/>
                <a:gd name="connsiteX98" fmla="*/ 0 w 1636096"/>
                <a:gd name="connsiteY98" fmla="*/ 242581 h 1399119"/>
                <a:gd name="connsiteX99" fmla="*/ 40430 w 1636096"/>
                <a:gd name="connsiteY99" fmla="*/ 192819 h 1399119"/>
                <a:gd name="connsiteX100" fmla="*/ 108083 w 1636096"/>
                <a:gd name="connsiteY100" fmla="*/ 192893 h 1399119"/>
                <a:gd name="connsiteX101" fmla="*/ 132024 w 1636096"/>
                <a:gd name="connsiteY101" fmla="*/ 197356 h 1399119"/>
                <a:gd name="connsiteX102" fmla="*/ 237303 w 1636096"/>
                <a:gd name="connsiteY102" fmla="*/ 190274 h 1399119"/>
                <a:gd name="connsiteX103" fmla="*/ 270022 w 1636096"/>
                <a:gd name="connsiteY103" fmla="*/ 169985 h 1399119"/>
                <a:gd name="connsiteX104" fmla="*/ 449152 w 1636096"/>
                <a:gd name="connsiteY104" fmla="*/ 24498 h 1399119"/>
                <a:gd name="connsiteX105" fmla="*/ 620091 w 1636096"/>
                <a:gd name="connsiteY105" fmla="*/ 188 h 1399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636096" h="1399119">
                  <a:moveTo>
                    <a:pt x="718085" y="304316"/>
                  </a:moveTo>
                  <a:cubicBezTo>
                    <a:pt x="735353" y="315077"/>
                    <a:pt x="752764" y="322927"/>
                    <a:pt x="766379" y="335029"/>
                  </a:cubicBezTo>
                  <a:cubicBezTo>
                    <a:pt x="799289" y="364286"/>
                    <a:pt x="830316" y="395625"/>
                    <a:pt x="862312" y="425937"/>
                  </a:cubicBezTo>
                  <a:cubicBezTo>
                    <a:pt x="867964" y="431304"/>
                    <a:pt x="874100" y="436499"/>
                    <a:pt x="880837" y="440324"/>
                  </a:cubicBezTo>
                  <a:cubicBezTo>
                    <a:pt x="920996" y="463272"/>
                    <a:pt x="955249" y="492871"/>
                    <a:pt x="974229" y="535458"/>
                  </a:cubicBezTo>
                  <a:cubicBezTo>
                    <a:pt x="996321" y="585065"/>
                    <a:pt x="1016530" y="635701"/>
                    <a:pt x="1034141" y="687050"/>
                  </a:cubicBezTo>
                  <a:cubicBezTo>
                    <a:pt x="1043618" y="714622"/>
                    <a:pt x="1056119" y="737571"/>
                    <a:pt x="1078269" y="756951"/>
                  </a:cubicBezTo>
                  <a:cubicBezTo>
                    <a:pt x="1110294" y="784980"/>
                    <a:pt x="1136867" y="817834"/>
                    <a:pt x="1152081" y="858593"/>
                  </a:cubicBezTo>
                  <a:cubicBezTo>
                    <a:pt x="1160216" y="880401"/>
                    <a:pt x="1169663" y="901694"/>
                    <a:pt x="1177598" y="923557"/>
                  </a:cubicBezTo>
                  <a:cubicBezTo>
                    <a:pt x="1193525" y="967485"/>
                    <a:pt x="1207696" y="938571"/>
                    <a:pt x="1261858" y="1024343"/>
                  </a:cubicBezTo>
                  <a:cubicBezTo>
                    <a:pt x="1309250" y="1099394"/>
                    <a:pt x="1425802" y="1257906"/>
                    <a:pt x="1482372" y="1385654"/>
                  </a:cubicBezTo>
                  <a:lnTo>
                    <a:pt x="1487549" y="1399119"/>
                  </a:lnTo>
                  <a:lnTo>
                    <a:pt x="802734" y="1399119"/>
                  </a:lnTo>
                  <a:lnTo>
                    <a:pt x="779604" y="1362296"/>
                  </a:lnTo>
                  <a:cubicBezTo>
                    <a:pt x="761751" y="1334785"/>
                    <a:pt x="744920" y="1308959"/>
                    <a:pt x="735889" y="1285019"/>
                  </a:cubicBezTo>
                  <a:cubicBezTo>
                    <a:pt x="717826" y="1237140"/>
                    <a:pt x="718284" y="1195116"/>
                    <a:pt x="721081" y="1162405"/>
                  </a:cubicBezTo>
                  <a:cubicBezTo>
                    <a:pt x="724392" y="1123558"/>
                    <a:pt x="729444" y="1084825"/>
                    <a:pt x="735324" y="1046292"/>
                  </a:cubicBezTo>
                  <a:cubicBezTo>
                    <a:pt x="745029" y="982612"/>
                    <a:pt x="761926" y="920132"/>
                    <a:pt x="765380" y="855339"/>
                  </a:cubicBezTo>
                  <a:cubicBezTo>
                    <a:pt x="766208" y="839498"/>
                    <a:pt x="761727" y="828652"/>
                    <a:pt x="750109" y="820403"/>
                  </a:cubicBezTo>
                  <a:cubicBezTo>
                    <a:pt x="741832" y="814523"/>
                    <a:pt x="732413" y="809271"/>
                    <a:pt x="722709" y="806502"/>
                  </a:cubicBezTo>
                  <a:cubicBezTo>
                    <a:pt x="691682" y="797683"/>
                    <a:pt x="659514" y="795685"/>
                    <a:pt x="627888" y="799966"/>
                  </a:cubicBezTo>
                  <a:cubicBezTo>
                    <a:pt x="598260" y="803990"/>
                    <a:pt x="578195" y="791946"/>
                    <a:pt x="561412" y="770196"/>
                  </a:cubicBezTo>
                  <a:cubicBezTo>
                    <a:pt x="555931" y="763117"/>
                    <a:pt x="550251" y="756010"/>
                    <a:pt x="546141" y="748160"/>
                  </a:cubicBezTo>
                  <a:cubicBezTo>
                    <a:pt x="529586" y="716478"/>
                    <a:pt x="525961" y="689933"/>
                    <a:pt x="555104" y="661305"/>
                  </a:cubicBezTo>
                  <a:cubicBezTo>
                    <a:pt x="572286" y="644406"/>
                    <a:pt x="583503" y="623998"/>
                    <a:pt x="589869" y="600565"/>
                  </a:cubicBezTo>
                  <a:cubicBezTo>
                    <a:pt x="594836" y="582268"/>
                    <a:pt x="601258" y="564371"/>
                    <a:pt x="607394" y="546419"/>
                  </a:cubicBezTo>
                  <a:cubicBezTo>
                    <a:pt x="616927" y="518475"/>
                    <a:pt x="631113" y="493243"/>
                    <a:pt x="654034" y="474147"/>
                  </a:cubicBezTo>
                  <a:cubicBezTo>
                    <a:pt x="672158" y="459048"/>
                    <a:pt x="691026" y="444720"/>
                    <a:pt x="710292" y="431105"/>
                  </a:cubicBezTo>
                  <a:cubicBezTo>
                    <a:pt x="716857" y="426424"/>
                    <a:pt x="717856" y="422228"/>
                    <a:pt x="716314" y="415207"/>
                  </a:cubicBezTo>
                  <a:cubicBezTo>
                    <a:pt x="713517" y="402276"/>
                    <a:pt x="710720" y="389261"/>
                    <a:pt x="709293" y="376130"/>
                  </a:cubicBezTo>
                  <a:cubicBezTo>
                    <a:pt x="706725" y="352811"/>
                    <a:pt x="708408" y="329748"/>
                    <a:pt x="718085" y="304316"/>
                  </a:cubicBezTo>
                  <a:close/>
                  <a:moveTo>
                    <a:pt x="620091" y="188"/>
                  </a:moveTo>
                  <a:cubicBezTo>
                    <a:pt x="708070" y="2403"/>
                    <a:pt x="792952" y="18152"/>
                    <a:pt x="871855" y="59283"/>
                  </a:cubicBezTo>
                  <a:cubicBezTo>
                    <a:pt x="898747" y="73301"/>
                    <a:pt x="922834" y="90971"/>
                    <a:pt x="943567" y="113399"/>
                  </a:cubicBezTo>
                  <a:cubicBezTo>
                    <a:pt x="967875" y="139699"/>
                    <a:pt x="974184" y="170280"/>
                    <a:pt x="964851" y="203664"/>
                  </a:cubicBezTo>
                  <a:cubicBezTo>
                    <a:pt x="959650" y="222182"/>
                    <a:pt x="950243" y="239520"/>
                    <a:pt x="943418" y="257633"/>
                  </a:cubicBezTo>
                  <a:cubicBezTo>
                    <a:pt x="941279" y="263276"/>
                    <a:pt x="939028" y="270617"/>
                    <a:pt x="940910" y="275707"/>
                  </a:cubicBezTo>
                  <a:cubicBezTo>
                    <a:pt x="964113" y="339560"/>
                    <a:pt x="984179" y="404964"/>
                    <a:pt x="1012879" y="466310"/>
                  </a:cubicBezTo>
                  <a:cubicBezTo>
                    <a:pt x="1040841" y="526031"/>
                    <a:pt x="1004722" y="484684"/>
                    <a:pt x="1125536" y="628580"/>
                  </a:cubicBezTo>
                  <a:cubicBezTo>
                    <a:pt x="1249625" y="776379"/>
                    <a:pt x="1653193" y="1217684"/>
                    <a:pt x="1635535" y="1383006"/>
                  </a:cubicBezTo>
                  <a:lnTo>
                    <a:pt x="1630376" y="1399119"/>
                  </a:lnTo>
                  <a:lnTo>
                    <a:pt x="1516983" y="1399119"/>
                  </a:lnTo>
                  <a:lnTo>
                    <a:pt x="1504261" y="1364742"/>
                  </a:lnTo>
                  <a:cubicBezTo>
                    <a:pt x="1459615" y="1223238"/>
                    <a:pt x="1336230" y="1089600"/>
                    <a:pt x="1297684" y="1014689"/>
                  </a:cubicBezTo>
                  <a:cubicBezTo>
                    <a:pt x="1246289" y="914807"/>
                    <a:pt x="1225140" y="954326"/>
                    <a:pt x="1208231" y="907691"/>
                  </a:cubicBezTo>
                  <a:cubicBezTo>
                    <a:pt x="1199806" y="884480"/>
                    <a:pt x="1189778" y="861875"/>
                    <a:pt x="1181142" y="838723"/>
                  </a:cubicBezTo>
                  <a:cubicBezTo>
                    <a:pt x="1164990" y="795451"/>
                    <a:pt x="1136779" y="760573"/>
                    <a:pt x="1102780" y="730816"/>
                  </a:cubicBezTo>
                  <a:cubicBezTo>
                    <a:pt x="1079265" y="710242"/>
                    <a:pt x="1065993" y="685878"/>
                    <a:pt x="1055932" y="656606"/>
                  </a:cubicBezTo>
                  <a:cubicBezTo>
                    <a:pt x="1037236" y="602093"/>
                    <a:pt x="1015781" y="548336"/>
                    <a:pt x="992328" y="495671"/>
                  </a:cubicBezTo>
                  <a:cubicBezTo>
                    <a:pt x="972177" y="450460"/>
                    <a:pt x="935814" y="419037"/>
                    <a:pt x="893179" y="394674"/>
                  </a:cubicBezTo>
                  <a:cubicBezTo>
                    <a:pt x="886027" y="390613"/>
                    <a:pt x="879513" y="385098"/>
                    <a:pt x="873513" y="379401"/>
                  </a:cubicBezTo>
                  <a:cubicBezTo>
                    <a:pt x="839545" y="347220"/>
                    <a:pt x="798091" y="303504"/>
                    <a:pt x="771667" y="282889"/>
                  </a:cubicBezTo>
                  <a:cubicBezTo>
                    <a:pt x="745243" y="262274"/>
                    <a:pt x="733302" y="267135"/>
                    <a:pt x="714970" y="255710"/>
                  </a:cubicBezTo>
                  <a:lnTo>
                    <a:pt x="685587" y="304315"/>
                  </a:lnTo>
                  <a:cubicBezTo>
                    <a:pt x="675314" y="331315"/>
                    <a:pt x="673527" y="355799"/>
                    <a:pt x="676254" y="380556"/>
                  </a:cubicBezTo>
                  <a:lnTo>
                    <a:pt x="681273" y="408490"/>
                  </a:lnTo>
                  <a:lnTo>
                    <a:pt x="652397" y="430582"/>
                  </a:lnTo>
                  <a:cubicBezTo>
                    <a:pt x="640231" y="440718"/>
                    <a:pt x="630382" y="452483"/>
                    <a:pt x="622311" y="465422"/>
                  </a:cubicBezTo>
                  <a:lnTo>
                    <a:pt x="608560" y="495068"/>
                  </a:lnTo>
                  <a:lnTo>
                    <a:pt x="587502" y="519454"/>
                  </a:lnTo>
                  <a:cubicBezTo>
                    <a:pt x="579430" y="532393"/>
                    <a:pt x="573135" y="546507"/>
                    <a:pt x="568074" y="561340"/>
                  </a:cubicBezTo>
                  <a:cubicBezTo>
                    <a:pt x="561560" y="580399"/>
                    <a:pt x="554741" y="599399"/>
                    <a:pt x="549469" y="618823"/>
                  </a:cubicBezTo>
                  <a:lnTo>
                    <a:pt x="542737" y="635402"/>
                  </a:lnTo>
                  <a:lnTo>
                    <a:pt x="530359" y="651774"/>
                  </a:lnTo>
                  <a:lnTo>
                    <a:pt x="526973" y="664538"/>
                  </a:lnTo>
                  <a:lnTo>
                    <a:pt x="512561" y="683307"/>
                  </a:lnTo>
                  <a:cubicBezTo>
                    <a:pt x="481622" y="713699"/>
                    <a:pt x="485471" y="741881"/>
                    <a:pt x="503046" y="775515"/>
                  </a:cubicBezTo>
                  <a:cubicBezTo>
                    <a:pt x="507409" y="783849"/>
                    <a:pt x="513439" y="791394"/>
                    <a:pt x="519257" y="798910"/>
                  </a:cubicBezTo>
                  <a:cubicBezTo>
                    <a:pt x="537075" y="822000"/>
                    <a:pt x="558377" y="834786"/>
                    <a:pt x="589831" y="830514"/>
                  </a:cubicBezTo>
                  <a:cubicBezTo>
                    <a:pt x="623406" y="825969"/>
                    <a:pt x="657557" y="828090"/>
                    <a:pt x="690496" y="837453"/>
                  </a:cubicBezTo>
                  <a:cubicBezTo>
                    <a:pt x="700799" y="840393"/>
                    <a:pt x="710798" y="845968"/>
                    <a:pt x="719586" y="852212"/>
                  </a:cubicBezTo>
                  <a:cubicBezTo>
                    <a:pt x="731919" y="860968"/>
                    <a:pt x="736677" y="872483"/>
                    <a:pt x="735797" y="889300"/>
                  </a:cubicBezTo>
                  <a:cubicBezTo>
                    <a:pt x="732131" y="958087"/>
                    <a:pt x="714192" y="1024418"/>
                    <a:pt x="703889" y="1092023"/>
                  </a:cubicBezTo>
                  <a:cubicBezTo>
                    <a:pt x="697647" y="1132931"/>
                    <a:pt x="692283" y="1174051"/>
                    <a:pt x="688768" y="1215293"/>
                  </a:cubicBezTo>
                  <a:cubicBezTo>
                    <a:pt x="685799" y="1250020"/>
                    <a:pt x="695405" y="1281958"/>
                    <a:pt x="716010" y="1310897"/>
                  </a:cubicBezTo>
                  <a:cubicBezTo>
                    <a:pt x="732282" y="1333805"/>
                    <a:pt x="747434" y="1357684"/>
                    <a:pt x="761039" y="1382229"/>
                  </a:cubicBezTo>
                  <a:lnTo>
                    <a:pt x="768517" y="1399119"/>
                  </a:lnTo>
                  <a:lnTo>
                    <a:pt x="617459" y="1399119"/>
                  </a:lnTo>
                  <a:lnTo>
                    <a:pt x="606864" y="1376934"/>
                  </a:lnTo>
                  <a:cubicBezTo>
                    <a:pt x="599861" y="1361835"/>
                    <a:pt x="593888" y="1346596"/>
                    <a:pt x="586746" y="1318096"/>
                  </a:cubicBezTo>
                  <a:cubicBezTo>
                    <a:pt x="572463" y="1261096"/>
                    <a:pt x="554911" y="1168993"/>
                    <a:pt x="547460" y="1092931"/>
                  </a:cubicBezTo>
                  <a:cubicBezTo>
                    <a:pt x="546500" y="1083118"/>
                    <a:pt x="546353" y="1074412"/>
                    <a:pt x="557493" y="1069912"/>
                  </a:cubicBezTo>
                  <a:cubicBezTo>
                    <a:pt x="559337" y="1069175"/>
                    <a:pt x="561514" y="1065374"/>
                    <a:pt x="561145" y="1063494"/>
                  </a:cubicBezTo>
                  <a:cubicBezTo>
                    <a:pt x="556719" y="1041950"/>
                    <a:pt x="551850" y="1020520"/>
                    <a:pt x="546869" y="998092"/>
                  </a:cubicBezTo>
                  <a:cubicBezTo>
                    <a:pt x="528795" y="1003328"/>
                    <a:pt x="519831" y="993295"/>
                    <a:pt x="511530" y="982082"/>
                  </a:cubicBezTo>
                  <a:cubicBezTo>
                    <a:pt x="485524" y="946964"/>
                    <a:pt x="485488" y="923503"/>
                    <a:pt x="510571" y="888422"/>
                  </a:cubicBezTo>
                  <a:cubicBezTo>
                    <a:pt x="512637" y="885545"/>
                    <a:pt x="512453" y="879827"/>
                    <a:pt x="511273" y="876027"/>
                  </a:cubicBezTo>
                  <a:cubicBezTo>
                    <a:pt x="506145" y="859207"/>
                    <a:pt x="500316" y="842607"/>
                    <a:pt x="494708" y="825970"/>
                  </a:cubicBezTo>
                  <a:cubicBezTo>
                    <a:pt x="468925" y="749722"/>
                    <a:pt x="445833" y="672330"/>
                    <a:pt x="399315" y="604972"/>
                  </a:cubicBezTo>
                  <a:cubicBezTo>
                    <a:pt x="393672" y="596783"/>
                    <a:pt x="387660" y="591802"/>
                    <a:pt x="377809" y="589700"/>
                  </a:cubicBezTo>
                  <a:lnTo>
                    <a:pt x="227490" y="556242"/>
                  </a:lnTo>
                  <a:cubicBezTo>
                    <a:pt x="186544" y="546393"/>
                    <a:pt x="145931" y="534920"/>
                    <a:pt x="109854" y="511977"/>
                  </a:cubicBezTo>
                  <a:cubicBezTo>
                    <a:pt x="87832" y="497996"/>
                    <a:pt x="71932" y="479700"/>
                    <a:pt x="68761" y="452402"/>
                  </a:cubicBezTo>
                  <a:cubicBezTo>
                    <a:pt x="68281" y="448196"/>
                    <a:pt x="66031" y="443142"/>
                    <a:pt x="62896" y="440414"/>
                  </a:cubicBezTo>
                  <a:cubicBezTo>
                    <a:pt x="44007" y="423851"/>
                    <a:pt x="37848" y="402012"/>
                    <a:pt x="36409" y="378293"/>
                  </a:cubicBezTo>
                  <a:cubicBezTo>
                    <a:pt x="35598" y="364903"/>
                    <a:pt x="36078" y="351439"/>
                    <a:pt x="35414" y="338012"/>
                  </a:cubicBezTo>
                  <a:cubicBezTo>
                    <a:pt x="35192" y="333770"/>
                    <a:pt x="34565" y="327830"/>
                    <a:pt x="31799" y="325690"/>
                  </a:cubicBezTo>
                  <a:cubicBezTo>
                    <a:pt x="16600" y="314071"/>
                    <a:pt x="6751" y="298983"/>
                    <a:pt x="73" y="281425"/>
                  </a:cubicBezTo>
                  <a:cubicBezTo>
                    <a:pt x="0" y="268513"/>
                    <a:pt x="0" y="255567"/>
                    <a:pt x="0" y="242581"/>
                  </a:cubicBezTo>
                  <a:cubicBezTo>
                    <a:pt x="7156" y="220817"/>
                    <a:pt x="17560" y="201635"/>
                    <a:pt x="40430" y="192819"/>
                  </a:cubicBezTo>
                  <a:cubicBezTo>
                    <a:pt x="62932" y="184150"/>
                    <a:pt x="85397" y="184446"/>
                    <a:pt x="108083" y="192893"/>
                  </a:cubicBezTo>
                  <a:cubicBezTo>
                    <a:pt x="115608" y="195697"/>
                    <a:pt x="124130" y="197763"/>
                    <a:pt x="132024" y="197356"/>
                  </a:cubicBezTo>
                  <a:cubicBezTo>
                    <a:pt x="167142" y="195586"/>
                    <a:pt x="202222" y="192893"/>
                    <a:pt x="237303" y="190274"/>
                  </a:cubicBezTo>
                  <a:cubicBezTo>
                    <a:pt x="251578" y="189205"/>
                    <a:pt x="261539" y="181938"/>
                    <a:pt x="270022" y="169985"/>
                  </a:cubicBezTo>
                  <a:cubicBezTo>
                    <a:pt x="316133" y="104914"/>
                    <a:pt x="371391" y="50689"/>
                    <a:pt x="449152" y="24498"/>
                  </a:cubicBezTo>
                  <a:cubicBezTo>
                    <a:pt x="504595" y="5833"/>
                    <a:pt x="561772" y="-1288"/>
                    <a:pt x="620091" y="188"/>
                  </a:cubicBezTo>
                  <a:close/>
                </a:path>
              </a:pathLst>
            </a:custGeom>
            <a:solidFill>
              <a:schemeClr val="bg1"/>
            </a:solidFill>
            <a:ln w="71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defTabSz="685800" latinLnBrk="0"/>
              <a:endParaRPr lang="en-US" sz="1350" dirty="0">
                <a:solidFill>
                  <a:prstClr val="black"/>
                </a:solidFill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EA0489F-3BC4-45A9-B327-88C3D4E05B62}"/>
              </a:ext>
            </a:extLst>
          </p:cNvPr>
          <p:cNvSpPr/>
          <p:nvPr/>
        </p:nvSpPr>
        <p:spPr>
          <a:xfrm flipH="1">
            <a:off x="4405516" y="2681377"/>
            <a:ext cx="1512950" cy="1512950"/>
          </a:xfrm>
          <a:custGeom>
            <a:avLst/>
            <a:gdLst>
              <a:gd name="connsiteX0" fmla="*/ 1008633 w 2017267"/>
              <a:gd name="connsiteY0" fmla="*/ 0 h 2017267"/>
              <a:gd name="connsiteX1" fmla="*/ 1091617 w 2017267"/>
              <a:gd name="connsiteY1" fmla="*/ 34373 h 2017267"/>
              <a:gd name="connsiteX2" fmla="*/ 1982894 w 2017267"/>
              <a:gd name="connsiteY2" fmla="*/ 925651 h 2017267"/>
              <a:gd name="connsiteX3" fmla="*/ 1982894 w 2017267"/>
              <a:gd name="connsiteY3" fmla="*/ 1091617 h 2017267"/>
              <a:gd name="connsiteX4" fmla="*/ 1091617 w 2017267"/>
              <a:gd name="connsiteY4" fmla="*/ 1982894 h 2017267"/>
              <a:gd name="connsiteX5" fmla="*/ 925651 w 2017267"/>
              <a:gd name="connsiteY5" fmla="*/ 1982894 h 2017267"/>
              <a:gd name="connsiteX6" fmla="*/ 34373 w 2017267"/>
              <a:gd name="connsiteY6" fmla="*/ 1091616 h 2017267"/>
              <a:gd name="connsiteX7" fmla="*/ 34373 w 2017267"/>
              <a:gd name="connsiteY7" fmla="*/ 925650 h 2017267"/>
              <a:gd name="connsiteX8" fmla="*/ 925650 w 2017267"/>
              <a:gd name="connsiteY8" fmla="*/ 34373 h 2017267"/>
              <a:gd name="connsiteX9" fmla="*/ 1008633 w 2017267"/>
              <a:gd name="connsiteY9" fmla="*/ 0 h 20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7267" h="2017267">
                <a:moveTo>
                  <a:pt x="1008633" y="0"/>
                </a:moveTo>
                <a:cubicBezTo>
                  <a:pt x="1038667" y="0"/>
                  <a:pt x="1068701" y="11457"/>
                  <a:pt x="1091617" y="34373"/>
                </a:cubicBezTo>
                <a:lnTo>
                  <a:pt x="1982894" y="925651"/>
                </a:lnTo>
                <a:cubicBezTo>
                  <a:pt x="2028725" y="971481"/>
                  <a:pt x="2028725" y="1045787"/>
                  <a:pt x="1982894" y="1091617"/>
                </a:cubicBezTo>
                <a:lnTo>
                  <a:pt x="1091617" y="1982894"/>
                </a:lnTo>
                <a:cubicBezTo>
                  <a:pt x="1045787" y="2028725"/>
                  <a:pt x="971481" y="2028725"/>
                  <a:pt x="925651" y="1982894"/>
                </a:cubicBezTo>
                <a:lnTo>
                  <a:pt x="34373" y="1091616"/>
                </a:lnTo>
                <a:cubicBezTo>
                  <a:pt x="-11457" y="1045786"/>
                  <a:pt x="-11457" y="971481"/>
                  <a:pt x="34373" y="925650"/>
                </a:cubicBezTo>
                <a:lnTo>
                  <a:pt x="925650" y="34373"/>
                </a:lnTo>
                <a:cubicBezTo>
                  <a:pt x="948565" y="11457"/>
                  <a:pt x="978599" y="0"/>
                  <a:pt x="10086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8DE3FA-1169-47B7-A3E9-1C4EBC7BB88D}"/>
              </a:ext>
            </a:extLst>
          </p:cNvPr>
          <p:cNvSpPr txBox="1"/>
          <p:nvPr/>
        </p:nvSpPr>
        <p:spPr>
          <a:xfrm>
            <a:off x="629198" y="3043744"/>
            <a:ext cx="333794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 latinLnBrk="0"/>
            <a:r>
              <a:rPr lang="en-GB" altLang="ko-KR" sz="1350" dirty="0">
                <a:solidFill>
                  <a:prstClr val="black"/>
                </a:solidFill>
                <a:latin typeface="Arial"/>
                <a:cs typeface="Arial" pitchFamily="34" charset="0"/>
              </a:rPr>
              <a:t>ALLPPT Layout</a:t>
            </a:r>
          </a:p>
          <a:p>
            <a:pPr defTabSz="685800" latinLnBrk="0"/>
            <a:r>
              <a:rPr lang="en-GB" altLang="ko-KR" sz="1350" dirty="0">
                <a:solidFill>
                  <a:prstClr val="black"/>
                </a:solidFill>
                <a:latin typeface="Arial"/>
                <a:cs typeface="Arial" pitchFamily="34" charset="0"/>
              </a:rPr>
              <a:t>Clean Text Slide for your Presentation</a:t>
            </a:r>
            <a:endParaRPr lang="ko-KR" altLang="en-US" sz="135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48A2D2-3A88-41C4-8D7E-8D58B6EDCD5F}"/>
              </a:ext>
            </a:extLst>
          </p:cNvPr>
          <p:cNvSpPr txBox="1"/>
          <p:nvPr/>
        </p:nvSpPr>
        <p:spPr>
          <a:xfrm>
            <a:off x="629197" y="3675478"/>
            <a:ext cx="364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9F9284-2606-498F-AE3A-3AC582BC983F}"/>
              </a:ext>
            </a:extLst>
          </p:cNvPr>
          <p:cNvSpPr/>
          <p:nvPr/>
        </p:nvSpPr>
        <p:spPr>
          <a:xfrm>
            <a:off x="1701852" y="4692328"/>
            <a:ext cx="34289" cy="7543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Arial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5016400-641D-4073-B283-49CEF8F7F7B8}"/>
              </a:ext>
            </a:extLst>
          </p:cNvPr>
          <p:cNvSpPr/>
          <p:nvPr/>
        </p:nvSpPr>
        <p:spPr>
          <a:xfrm>
            <a:off x="3148791" y="4683861"/>
            <a:ext cx="34289" cy="7543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Arial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C57E8E-9554-4696-A433-5042F14E7ED6}"/>
              </a:ext>
            </a:extLst>
          </p:cNvPr>
          <p:cNvSpPr txBox="1"/>
          <p:nvPr/>
        </p:nvSpPr>
        <p:spPr>
          <a:xfrm>
            <a:off x="439011" y="5015218"/>
            <a:ext cx="1113031" cy="507831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 defTabSz="685800" latinLnBrk="0"/>
            <a:r>
              <a:rPr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Contents </a:t>
            </a:r>
          </a:p>
          <a:p>
            <a:pPr algn="ctr" defTabSz="685800" latinLnBrk="0"/>
            <a:r>
              <a:rPr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Title</a:t>
            </a:r>
            <a:endParaRPr lang="ko-KR" altLang="en-US" sz="135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47894DC-A4A7-4715-A9E3-D7A2227866F6}"/>
              </a:ext>
            </a:extLst>
          </p:cNvPr>
          <p:cNvSpPr txBox="1"/>
          <p:nvPr/>
        </p:nvSpPr>
        <p:spPr>
          <a:xfrm>
            <a:off x="1885950" y="5015218"/>
            <a:ext cx="1113031" cy="507831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 defTabSz="685800" latinLnBrk="0"/>
            <a:r>
              <a:rPr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Contents </a:t>
            </a:r>
          </a:p>
          <a:p>
            <a:pPr algn="ctr" defTabSz="685800" latinLnBrk="0"/>
            <a:r>
              <a:rPr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Title</a:t>
            </a:r>
            <a:endParaRPr lang="ko-KR" altLang="en-US" sz="135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2E80C1-0742-4803-968A-1566C7E975C6}"/>
              </a:ext>
            </a:extLst>
          </p:cNvPr>
          <p:cNvSpPr txBox="1"/>
          <p:nvPr/>
        </p:nvSpPr>
        <p:spPr>
          <a:xfrm>
            <a:off x="3332889" y="5015218"/>
            <a:ext cx="1113031" cy="507831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 defTabSz="685800" latinLnBrk="0"/>
            <a:r>
              <a:rPr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Contents </a:t>
            </a:r>
          </a:p>
          <a:p>
            <a:pPr algn="ctr" defTabSz="685800" latinLnBrk="0"/>
            <a:r>
              <a:rPr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Title</a:t>
            </a:r>
            <a:endParaRPr lang="ko-KR" altLang="en-US" sz="135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70E4C25-8672-4CCA-AF2C-15F62AAEE6B3}"/>
              </a:ext>
            </a:extLst>
          </p:cNvPr>
          <p:cNvSpPr txBox="1"/>
          <p:nvPr/>
        </p:nvSpPr>
        <p:spPr>
          <a:xfrm>
            <a:off x="478628" y="1336506"/>
            <a:ext cx="403528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 latinLnBrk="0"/>
            <a:r>
              <a:rPr lang="en-US" altLang="ko-KR" sz="3600" b="1" dirty="0">
                <a:solidFill>
                  <a:srgbClr val="3F3F3F"/>
                </a:solidFill>
                <a:latin typeface="Arial"/>
                <a:cs typeface="Arial" pitchFamily="34" charset="0"/>
              </a:rPr>
              <a:t>Awesome</a:t>
            </a:r>
          </a:p>
          <a:p>
            <a:pPr defTabSz="685800" latinLnBrk="0"/>
            <a:r>
              <a:rPr lang="en-GB" altLang="ko-KR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 pitchFamily="34" charset="0"/>
              </a:rPr>
              <a:t>P</a:t>
            </a:r>
            <a:r>
              <a:rPr lang="en-US" altLang="ko-KR" sz="36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 pitchFamily="34" charset="0"/>
              </a:rPr>
              <a:t>resentation</a:t>
            </a:r>
            <a:endParaRPr lang="en-US" altLang="ko-KR" sz="3600" b="1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488C3EA-89C8-42A0-93FC-9F7AE9E28C71}"/>
              </a:ext>
            </a:extLst>
          </p:cNvPr>
          <p:cNvSpPr/>
          <p:nvPr/>
        </p:nvSpPr>
        <p:spPr>
          <a:xfrm>
            <a:off x="754404" y="4599688"/>
            <a:ext cx="519871" cy="402900"/>
          </a:xfrm>
          <a:custGeom>
            <a:avLst/>
            <a:gdLst>
              <a:gd name="connsiteX0" fmla="*/ 944140 w 1178350"/>
              <a:gd name="connsiteY0" fmla="*/ 641170 h 913221"/>
              <a:gd name="connsiteX1" fmla="*/ 944140 w 1178350"/>
              <a:gd name="connsiteY1" fmla="*/ 856219 h 913221"/>
              <a:gd name="connsiteX2" fmla="*/ 889936 w 1178350"/>
              <a:gd name="connsiteY2" fmla="*/ 912780 h 913221"/>
              <a:gd name="connsiteX3" fmla="*/ 724967 w 1178350"/>
              <a:gd name="connsiteY3" fmla="*/ 913369 h 913221"/>
              <a:gd name="connsiteX4" fmla="*/ 696097 w 1178350"/>
              <a:gd name="connsiteY4" fmla="*/ 883910 h 913221"/>
              <a:gd name="connsiteX5" fmla="*/ 696687 w 1178350"/>
              <a:gd name="connsiteY5" fmla="*/ 736616 h 913221"/>
              <a:gd name="connsiteX6" fmla="*/ 661336 w 1178350"/>
              <a:gd name="connsiteY6" fmla="*/ 699498 h 913221"/>
              <a:gd name="connsiteX7" fmla="*/ 519934 w 1178350"/>
              <a:gd name="connsiteY7" fmla="*/ 699498 h 913221"/>
              <a:gd name="connsiteX8" fmla="*/ 484584 w 1178350"/>
              <a:gd name="connsiteY8" fmla="*/ 736616 h 913221"/>
              <a:gd name="connsiteX9" fmla="*/ 485173 w 1178350"/>
              <a:gd name="connsiteY9" fmla="*/ 883910 h 913221"/>
              <a:gd name="connsiteX10" fmla="*/ 455714 w 1178350"/>
              <a:gd name="connsiteY10" fmla="*/ 912780 h 913221"/>
              <a:gd name="connsiteX11" fmla="*/ 293691 w 1178350"/>
              <a:gd name="connsiteY11" fmla="*/ 912191 h 913221"/>
              <a:gd name="connsiteX12" fmla="*/ 237130 w 1178350"/>
              <a:gd name="connsiteY12" fmla="*/ 855040 h 913221"/>
              <a:gd name="connsiteX13" fmla="*/ 236541 w 1178350"/>
              <a:gd name="connsiteY13" fmla="*/ 421997 h 913221"/>
              <a:gd name="connsiteX14" fmla="*/ 230649 w 1178350"/>
              <a:gd name="connsiteY14" fmla="*/ 395484 h 913221"/>
              <a:gd name="connsiteX15" fmla="*/ 208260 w 1178350"/>
              <a:gd name="connsiteY15" fmla="*/ 407267 h 913221"/>
              <a:gd name="connsiteX16" fmla="*/ 110457 w 1178350"/>
              <a:gd name="connsiteY16" fmla="*/ 477968 h 913221"/>
              <a:gd name="connsiteX17" fmla="*/ 58021 w 1178350"/>
              <a:gd name="connsiteY17" fmla="*/ 493876 h 913221"/>
              <a:gd name="connsiteX18" fmla="*/ 2638 w 1178350"/>
              <a:gd name="connsiteY18" fmla="*/ 452634 h 913221"/>
              <a:gd name="connsiteX19" fmla="*/ 25616 w 1178350"/>
              <a:gd name="connsiteY19" fmla="*/ 390770 h 913221"/>
              <a:gd name="connsiteX20" fmla="*/ 211795 w 1178350"/>
              <a:gd name="connsiteY20" fmla="*/ 256439 h 913221"/>
              <a:gd name="connsiteX21" fmla="*/ 532307 w 1178350"/>
              <a:gd name="connsiteY21" fmla="*/ 26071 h 913221"/>
              <a:gd name="connsiteX22" fmla="*/ 648963 w 1178350"/>
              <a:gd name="connsiteY22" fmla="*/ 26071 h 913221"/>
              <a:gd name="connsiteX23" fmla="*/ 770923 w 1178350"/>
              <a:gd name="connsiteY23" fmla="*/ 113858 h 913221"/>
              <a:gd name="connsiteX24" fmla="*/ 798025 w 1178350"/>
              <a:gd name="connsiteY24" fmla="*/ 102075 h 913221"/>
              <a:gd name="connsiteX25" fmla="*/ 851051 w 1178350"/>
              <a:gd name="connsiteY25" fmla="*/ 50816 h 913221"/>
              <a:gd name="connsiteX26" fmla="*/ 904076 w 1178350"/>
              <a:gd name="connsiteY26" fmla="*/ 50816 h 913221"/>
              <a:gd name="connsiteX27" fmla="*/ 944140 w 1178350"/>
              <a:gd name="connsiteY27" fmla="*/ 90880 h 913221"/>
              <a:gd name="connsiteX28" fmla="*/ 943551 w 1178350"/>
              <a:gd name="connsiteY28" fmla="*/ 199878 h 913221"/>
              <a:gd name="connsiteX29" fmla="*/ 976545 w 1178350"/>
              <a:gd name="connsiteY29" fmla="*/ 262330 h 913221"/>
              <a:gd name="connsiteX30" fmla="*/ 1144460 w 1178350"/>
              <a:gd name="connsiteY30" fmla="*/ 381933 h 913221"/>
              <a:gd name="connsiteX31" fmla="*/ 1179810 w 1178350"/>
              <a:gd name="connsiteY31" fmla="*/ 429656 h 913221"/>
              <a:gd name="connsiteX32" fmla="*/ 1155065 w 1178350"/>
              <a:gd name="connsiteY32" fmla="*/ 482682 h 913221"/>
              <a:gd name="connsiteX33" fmla="*/ 1079651 w 1178350"/>
              <a:gd name="connsiteY33" fmla="*/ 482682 h 913221"/>
              <a:gd name="connsiteX34" fmla="*/ 978902 w 1178350"/>
              <a:gd name="connsiteY34" fmla="*/ 411392 h 913221"/>
              <a:gd name="connsiteX35" fmla="*/ 949443 w 1178350"/>
              <a:gd name="connsiteY35" fmla="*/ 395484 h 913221"/>
              <a:gd name="connsiteX36" fmla="*/ 944140 w 1178350"/>
              <a:gd name="connsiteY36" fmla="*/ 427888 h 913221"/>
              <a:gd name="connsiteX37" fmla="*/ 944140 w 1178350"/>
              <a:gd name="connsiteY37" fmla="*/ 641170 h 9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78350" h="913221">
                <a:moveTo>
                  <a:pt x="944140" y="641170"/>
                </a:moveTo>
                <a:cubicBezTo>
                  <a:pt x="944140" y="713049"/>
                  <a:pt x="944140" y="784339"/>
                  <a:pt x="944140" y="856219"/>
                </a:cubicBezTo>
                <a:cubicBezTo>
                  <a:pt x="944140" y="896872"/>
                  <a:pt x="930000" y="912191"/>
                  <a:pt x="889936" y="912780"/>
                </a:cubicBezTo>
                <a:cubicBezTo>
                  <a:pt x="835143" y="913369"/>
                  <a:pt x="779760" y="912191"/>
                  <a:pt x="724967" y="913369"/>
                </a:cubicBezTo>
                <a:cubicBezTo>
                  <a:pt x="703168" y="913958"/>
                  <a:pt x="695508" y="905710"/>
                  <a:pt x="696097" y="883910"/>
                </a:cubicBezTo>
                <a:cubicBezTo>
                  <a:pt x="697276" y="835009"/>
                  <a:pt x="695508" y="785518"/>
                  <a:pt x="696687" y="736616"/>
                </a:cubicBezTo>
                <a:cubicBezTo>
                  <a:pt x="697276" y="710693"/>
                  <a:pt x="688438" y="698909"/>
                  <a:pt x="661336" y="699498"/>
                </a:cubicBezTo>
                <a:cubicBezTo>
                  <a:pt x="614202" y="700677"/>
                  <a:pt x="567068" y="700677"/>
                  <a:pt x="519934" y="699498"/>
                </a:cubicBezTo>
                <a:cubicBezTo>
                  <a:pt x="492243" y="698909"/>
                  <a:pt x="483994" y="711282"/>
                  <a:pt x="484584" y="736616"/>
                </a:cubicBezTo>
                <a:cubicBezTo>
                  <a:pt x="485762" y="785518"/>
                  <a:pt x="483994" y="835009"/>
                  <a:pt x="485173" y="883910"/>
                </a:cubicBezTo>
                <a:cubicBezTo>
                  <a:pt x="485762" y="905710"/>
                  <a:pt x="477513" y="913369"/>
                  <a:pt x="455714" y="912780"/>
                </a:cubicBezTo>
                <a:cubicBezTo>
                  <a:pt x="401510" y="911601"/>
                  <a:pt x="347895" y="912780"/>
                  <a:pt x="293691" y="912191"/>
                </a:cubicBezTo>
                <a:cubicBezTo>
                  <a:pt x="251270" y="911601"/>
                  <a:pt x="237130" y="897461"/>
                  <a:pt x="237130" y="855040"/>
                </a:cubicBezTo>
                <a:cubicBezTo>
                  <a:pt x="237130" y="710693"/>
                  <a:pt x="237130" y="566345"/>
                  <a:pt x="236541" y="421997"/>
                </a:cubicBezTo>
                <a:cubicBezTo>
                  <a:pt x="236541" y="413159"/>
                  <a:pt x="241843" y="400197"/>
                  <a:pt x="230649" y="395484"/>
                </a:cubicBezTo>
                <a:cubicBezTo>
                  <a:pt x="222401" y="391949"/>
                  <a:pt x="215330" y="401965"/>
                  <a:pt x="208260" y="407267"/>
                </a:cubicBezTo>
                <a:cubicBezTo>
                  <a:pt x="175267" y="430834"/>
                  <a:pt x="142862" y="453812"/>
                  <a:pt x="110457" y="477968"/>
                </a:cubicBezTo>
                <a:cubicBezTo>
                  <a:pt x="94549" y="489752"/>
                  <a:pt x="77463" y="496233"/>
                  <a:pt x="58021" y="493876"/>
                </a:cubicBezTo>
                <a:cubicBezTo>
                  <a:pt x="31508" y="490930"/>
                  <a:pt x="10297" y="479736"/>
                  <a:pt x="2638" y="452634"/>
                </a:cubicBezTo>
                <a:cubicBezTo>
                  <a:pt x="-5021" y="427299"/>
                  <a:pt x="4406" y="406089"/>
                  <a:pt x="25616" y="390770"/>
                </a:cubicBezTo>
                <a:cubicBezTo>
                  <a:pt x="87479" y="345993"/>
                  <a:pt x="149343" y="301216"/>
                  <a:pt x="211795" y="256439"/>
                </a:cubicBezTo>
                <a:cubicBezTo>
                  <a:pt x="318436" y="179257"/>
                  <a:pt x="425077" y="102664"/>
                  <a:pt x="532307" y="26071"/>
                </a:cubicBezTo>
                <a:cubicBezTo>
                  <a:pt x="581208" y="-8690"/>
                  <a:pt x="599473" y="-8690"/>
                  <a:pt x="648963" y="26071"/>
                </a:cubicBezTo>
                <a:cubicBezTo>
                  <a:pt x="689616" y="54941"/>
                  <a:pt x="730270" y="84399"/>
                  <a:pt x="770923" y="113858"/>
                </a:cubicBezTo>
                <a:cubicBezTo>
                  <a:pt x="788009" y="126231"/>
                  <a:pt x="796846" y="129766"/>
                  <a:pt x="798025" y="102075"/>
                </a:cubicBezTo>
                <a:cubicBezTo>
                  <a:pt x="799792" y="57886"/>
                  <a:pt x="808630" y="50816"/>
                  <a:pt x="851051" y="50816"/>
                </a:cubicBezTo>
                <a:cubicBezTo>
                  <a:pt x="868726" y="50816"/>
                  <a:pt x="886401" y="50816"/>
                  <a:pt x="904076" y="50816"/>
                </a:cubicBezTo>
                <a:cubicBezTo>
                  <a:pt x="930589" y="50816"/>
                  <a:pt x="944140" y="64367"/>
                  <a:pt x="944140" y="90880"/>
                </a:cubicBezTo>
                <a:cubicBezTo>
                  <a:pt x="944140" y="127409"/>
                  <a:pt x="946497" y="163938"/>
                  <a:pt x="943551" y="199878"/>
                </a:cubicBezTo>
                <a:cubicBezTo>
                  <a:pt x="941194" y="229336"/>
                  <a:pt x="952978" y="246422"/>
                  <a:pt x="976545" y="262330"/>
                </a:cubicBezTo>
                <a:cubicBezTo>
                  <a:pt x="1033106" y="301216"/>
                  <a:pt x="1088488" y="341869"/>
                  <a:pt x="1144460" y="381933"/>
                </a:cubicBezTo>
                <a:cubicBezTo>
                  <a:pt x="1161546" y="394306"/>
                  <a:pt x="1178043" y="406089"/>
                  <a:pt x="1179810" y="429656"/>
                </a:cubicBezTo>
                <a:cubicBezTo>
                  <a:pt x="1181578" y="452045"/>
                  <a:pt x="1174508" y="470898"/>
                  <a:pt x="1155065" y="482682"/>
                </a:cubicBezTo>
                <a:cubicBezTo>
                  <a:pt x="1130320" y="498000"/>
                  <a:pt x="1103807" y="498589"/>
                  <a:pt x="1079651" y="482682"/>
                </a:cubicBezTo>
                <a:cubicBezTo>
                  <a:pt x="1045479" y="460293"/>
                  <a:pt x="1012485" y="434959"/>
                  <a:pt x="978902" y="411392"/>
                </a:cubicBezTo>
                <a:cubicBezTo>
                  <a:pt x="969475" y="404911"/>
                  <a:pt x="960048" y="390770"/>
                  <a:pt x="949443" y="395484"/>
                </a:cubicBezTo>
                <a:cubicBezTo>
                  <a:pt x="937659" y="400786"/>
                  <a:pt x="944140" y="416694"/>
                  <a:pt x="944140" y="427888"/>
                </a:cubicBezTo>
                <a:cubicBezTo>
                  <a:pt x="943551" y="499768"/>
                  <a:pt x="944140" y="570469"/>
                  <a:pt x="944140" y="641170"/>
                </a:cubicBezTo>
                <a:close/>
              </a:path>
            </a:pathLst>
          </a:custGeom>
          <a:solidFill>
            <a:schemeClr val="accent1"/>
          </a:solidFill>
          <a:ln w="5876" cap="flat">
            <a:noFill/>
            <a:prstDash val="solid"/>
            <a:miter/>
          </a:ln>
        </p:spPr>
        <p:txBody>
          <a:bodyPr rtlCol="0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Arial"/>
            </a:endParaRPr>
          </a:p>
        </p:txBody>
      </p:sp>
      <p:sp>
        <p:nvSpPr>
          <p:cNvPr id="31" name="Rectangle 41">
            <a:extLst>
              <a:ext uri="{FF2B5EF4-FFF2-40B4-BE49-F238E27FC236}">
                <a16:creationId xmlns:a16="http://schemas.microsoft.com/office/drawing/2014/main" id="{AADA176D-C7DA-4DAB-9110-1C251D37B6EE}"/>
              </a:ext>
            </a:extLst>
          </p:cNvPr>
          <p:cNvSpPr>
            <a:spLocks/>
          </p:cNvSpPr>
          <p:nvPr/>
        </p:nvSpPr>
        <p:spPr>
          <a:xfrm>
            <a:off x="3677696" y="4593456"/>
            <a:ext cx="385525" cy="385525"/>
          </a:xfrm>
          <a:custGeom>
            <a:avLst/>
            <a:gdLst/>
            <a:ahLst/>
            <a:cxnLst/>
            <a:rect l="l" t="t" r="r" b="b"/>
            <a:pathLst>
              <a:path w="3888423" h="3970014">
                <a:moveTo>
                  <a:pt x="1259577" y="2471243"/>
                </a:moveTo>
                <a:cubicBezTo>
                  <a:pt x="1293292" y="2471243"/>
                  <a:pt x="1320623" y="2543205"/>
                  <a:pt x="1320623" y="2631975"/>
                </a:cubicBezTo>
                <a:cubicBezTo>
                  <a:pt x="1320623" y="2720745"/>
                  <a:pt x="1293292" y="2792707"/>
                  <a:pt x="1259577" y="2792707"/>
                </a:cubicBezTo>
                <a:cubicBezTo>
                  <a:pt x="1225862" y="2792707"/>
                  <a:pt x="1198531" y="2720745"/>
                  <a:pt x="1198531" y="2631975"/>
                </a:cubicBezTo>
                <a:cubicBezTo>
                  <a:pt x="1198531" y="2543205"/>
                  <a:pt x="1225862" y="2471243"/>
                  <a:pt x="1259577" y="2471243"/>
                </a:cubicBezTo>
                <a:close/>
                <a:moveTo>
                  <a:pt x="1710471" y="2470362"/>
                </a:moveTo>
                <a:cubicBezTo>
                  <a:pt x="1741030" y="2470028"/>
                  <a:pt x="1768823" y="2488083"/>
                  <a:pt x="1781169" y="2516203"/>
                </a:cubicBezTo>
                <a:cubicBezTo>
                  <a:pt x="1793845" y="2545068"/>
                  <a:pt x="1787700" y="2578742"/>
                  <a:pt x="1765642" y="2601268"/>
                </a:cubicBezTo>
                <a:cubicBezTo>
                  <a:pt x="1750827" y="2616399"/>
                  <a:pt x="1730831" y="2624459"/>
                  <a:pt x="1710472" y="2623745"/>
                </a:cubicBezTo>
                <a:close/>
                <a:moveTo>
                  <a:pt x="2456093" y="2374056"/>
                </a:moveTo>
                <a:lnTo>
                  <a:pt x="2456093" y="2889893"/>
                </a:lnTo>
                <a:lnTo>
                  <a:pt x="2566690" y="2889893"/>
                </a:lnTo>
                <a:lnTo>
                  <a:pt x="2566690" y="2706284"/>
                </a:lnTo>
                <a:lnTo>
                  <a:pt x="2632197" y="2884955"/>
                </a:lnTo>
                <a:lnTo>
                  <a:pt x="2635843" y="2883618"/>
                </a:lnTo>
                <a:lnTo>
                  <a:pt x="2635843" y="2889893"/>
                </a:lnTo>
                <a:lnTo>
                  <a:pt x="2746439" y="2889893"/>
                </a:lnTo>
                <a:lnTo>
                  <a:pt x="2746439" y="2374056"/>
                </a:lnTo>
                <a:lnTo>
                  <a:pt x="2635843" y="2374056"/>
                </a:lnTo>
                <a:lnTo>
                  <a:pt x="2635843" y="2573614"/>
                </a:lnTo>
                <a:lnTo>
                  <a:pt x="2566690" y="2385000"/>
                </a:lnTo>
                <a:lnTo>
                  <a:pt x="2566690" y="2374056"/>
                </a:lnTo>
                <a:close/>
                <a:moveTo>
                  <a:pt x="2032426" y="2374056"/>
                </a:moveTo>
                <a:lnTo>
                  <a:pt x="2032426" y="2889895"/>
                </a:lnTo>
                <a:lnTo>
                  <a:pt x="2115405" y="2889895"/>
                </a:lnTo>
                <a:lnTo>
                  <a:pt x="2143023" y="2889895"/>
                </a:lnTo>
                <a:lnTo>
                  <a:pt x="2308949" y="2889895"/>
                </a:lnTo>
                <a:lnTo>
                  <a:pt x="2308949" y="2779299"/>
                </a:lnTo>
                <a:lnTo>
                  <a:pt x="2143023" y="2779299"/>
                </a:lnTo>
                <a:lnTo>
                  <a:pt x="2143023" y="2686401"/>
                </a:lnTo>
                <a:lnTo>
                  <a:pt x="2308949" y="2686401"/>
                </a:lnTo>
                <a:lnTo>
                  <a:pt x="2308949" y="2575804"/>
                </a:lnTo>
                <a:lnTo>
                  <a:pt x="2143023" y="2575804"/>
                </a:lnTo>
                <a:lnTo>
                  <a:pt x="2143023" y="2484653"/>
                </a:lnTo>
                <a:lnTo>
                  <a:pt x="2308949" y="2484653"/>
                </a:lnTo>
                <a:lnTo>
                  <a:pt x="2308949" y="2374056"/>
                </a:lnTo>
                <a:lnTo>
                  <a:pt x="2143023" y="2374056"/>
                </a:lnTo>
                <a:lnTo>
                  <a:pt x="2115405" y="2374056"/>
                </a:lnTo>
                <a:close/>
                <a:moveTo>
                  <a:pt x="1259577" y="2374056"/>
                </a:moveTo>
                <a:cubicBezTo>
                  <a:pt x="1172187" y="2374056"/>
                  <a:pt x="1101344" y="2489530"/>
                  <a:pt x="1101344" y="2631975"/>
                </a:cubicBezTo>
                <a:cubicBezTo>
                  <a:pt x="1101344" y="2774420"/>
                  <a:pt x="1172187" y="2889894"/>
                  <a:pt x="1259577" y="2889894"/>
                </a:cubicBezTo>
                <a:cubicBezTo>
                  <a:pt x="1346967" y="2889894"/>
                  <a:pt x="1417810" y="2774420"/>
                  <a:pt x="1417810" y="2631975"/>
                </a:cubicBezTo>
                <a:cubicBezTo>
                  <a:pt x="1417810" y="2489530"/>
                  <a:pt x="1346967" y="2374056"/>
                  <a:pt x="1259577" y="2374056"/>
                </a:cubicBezTo>
                <a:close/>
                <a:moveTo>
                  <a:pt x="1599876" y="2366688"/>
                </a:moveTo>
                <a:lnTo>
                  <a:pt x="1599875" y="2882524"/>
                </a:lnTo>
                <a:lnTo>
                  <a:pt x="1710472" y="2882525"/>
                </a:lnTo>
                <a:lnTo>
                  <a:pt x="1710472" y="2723975"/>
                </a:lnTo>
                <a:cubicBezTo>
                  <a:pt x="1757507" y="2725624"/>
                  <a:pt x="1803701" y="2707003"/>
                  <a:pt x="1837929" y="2672047"/>
                </a:cubicBezTo>
                <a:cubicBezTo>
                  <a:pt x="1888884" y="2620006"/>
                  <a:pt x="1903084" y="2542214"/>
                  <a:pt x="1873801" y="2475527"/>
                </a:cubicBezTo>
                <a:cubicBezTo>
                  <a:pt x="1845275" y="2410565"/>
                  <a:pt x="1781067" y="2368851"/>
                  <a:pt x="1710472" y="2369624"/>
                </a:cubicBezTo>
                <a:lnTo>
                  <a:pt x="1710471" y="2366688"/>
                </a:lnTo>
                <a:close/>
                <a:moveTo>
                  <a:pt x="920754" y="2169815"/>
                </a:moveTo>
                <a:lnTo>
                  <a:pt x="3008986" y="2169815"/>
                </a:lnTo>
                <a:lnTo>
                  <a:pt x="3008986" y="3105919"/>
                </a:lnTo>
                <a:lnTo>
                  <a:pt x="920754" y="3105919"/>
                </a:lnTo>
                <a:close/>
                <a:moveTo>
                  <a:pt x="632722" y="1985007"/>
                </a:moveTo>
                <a:lnTo>
                  <a:pt x="632722" y="3321943"/>
                </a:lnTo>
                <a:lnTo>
                  <a:pt x="3297018" y="3321943"/>
                </a:lnTo>
                <a:lnTo>
                  <a:pt x="3297018" y="1985007"/>
                </a:lnTo>
                <a:close/>
                <a:moveTo>
                  <a:pt x="2657019" y="761679"/>
                </a:moveTo>
                <a:lnTo>
                  <a:pt x="2760733" y="1606387"/>
                </a:lnTo>
                <a:lnTo>
                  <a:pt x="2761762" y="1614761"/>
                </a:lnTo>
                <a:lnTo>
                  <a:pt x="2762330" y="1614691"/>
                </a:lnTo>
                <a:cubicBezTo>
                  <a:pt x="2780335" y="1740615"/>
                  <a:pt x="2862522" y="1833408"/>
                  <a:pt x="2948897" y="1824230"/>
                </a:cubicBezTo>
                <a:cubicBezTo>
                  <a:pt x="3036464" y="1814924"/>
                  <a:pt x="3095979" y="1704243"/>
                  <a:pt x="3083047" y="1575312"/>
                </a:cubicBezTo>
                <a:lnTo>
                  <a:pt x="3083347" y="1575275"/>
                </a:lnTo>
                <a:lnTo>
                  <a:pt x="2983448" y="761679"/>
                </a:lnTo>
                <a:close/>
                <a:moveTo>
                  <a:pt x="2205921" y="761679"/>
                </a:moveTo>
                <a:lnTo>
                  <a:pt x="2264137" y="1594263"/>
                </a:lnTo>
                <a:cubicBezTo>
                  <a:pt x="2264333" y="1597068"/>
                  <a:pt x="2264530" y="1599874"/>
                  <a:pt x="2264726" y="1602679"/>
                </a:cubicBezTo>
                <a:lnTo>
                  <a:pt x="2265297" y="1602640"/>
                </a:lnTo>
                <a:cubicBezTo>
                  <a:pt x="2276686" y="1729333"/>
                  <a:pt x="2353905" y="1826300"/>
                  <a:pt x="2440641" y="1821655"/>
                </a:cubicBezTo>
                <a:cubicBezTo>
                  <a:pt x="2528577" y="1816945"/>
                  <a:pt x="2593802" y="1709530"/>
                  <a:pt x="2587636" y="1580099"/>
                </a:cubicBezTo>
                <a:lnTo>
                  <a:pt x="2587937" y="1580078"/>
                </a:lnTo>
                <a:lnTo>
                  <a:pt x="2530706" y="761679"/>
                </a:lnTo>
                <a:close/>
                <a:moveTo>
                  <a:pt x="1761700" y="761679"/>
                </a:moveTo>
                <a:cubicBezTo>
                  <a:pt x="1761699" y="1032443"/>
                  <a:pt x="1761699" y="1303208"/>
                  <a:pt x="1761698" y="1573972"/>
                </a:cubicBezTo>
                <a:lnTo>
                  <a:pt x="1761698" y="1582410"/>
                </a:lnTo>
                <a:lnTo>
                  <a:pt x="1762270" y="1582410"/>
                </a:lnTo>
                <a:cubicBezTo>
                  <a:pt x="1764795" y="1709590"/>
                  <a:pt x="1835062" y="1811707"/>
                  <a:pt x="1921910" y="1813122"/>
                </a:cubicBezTo>
                <a:cubicBezTo>
                  <a:pt x="2009960" y="1814558"/>
                  <a:pt x="2082519" y="1711955"/>
                  <a:pt x="2085398" y="1582410"/>
                </a:cubicBezTo>
                <a:lnTo>
                  <a:pt x="2085698" y="1582410"/>
                </a:lnTo>
                <a:cubicBezTo>
                  <a:pt x="2085698" y="1308834"/>
                  <a:pt x="2085698" y="1035256"/>
                  <a:pt x="2085696" y="761679"/>
                </a:cubicBezTo>
                <a:close/>
                <a:moveTo>
                  <a:pt x="3411320" y="761678"/>
                </a:moveTo>
                <a:lnTo>
                  <a:pt x="3078803" y="761679"/>
                </a:lnTo>
                <a:lnTo>
                  <a:pt x="3277545" y="1622538"/>
                </a:lnTo>
                <a:lnTo>
                  <a:pt x="3279443" y="1630759"/>
                </a:lnTo>
                <a:lnTo>
                  <a:pt x="3280000" y="1630631"/>
                </a:lnTo>
                <a:cubicBezTo>
                  <a:pt x="3311069" y="1753983"/>
                  <a:pt x="3402507" y="1837676"/>
                  <a:pt x="3487448" y="1819520"/>
                </a:cubicBezTo>
                <a:cubicBezTo>
                  <a:pt x="3573564" y="1801112"/>
                  <a:pt x="3621183" y="1684815"/>
                  <a:pt x="3594846" y="1557943"/>
                </a:cubicBezTo>
                <a:lnTo>
                  <a:pt x="3595140" y="1557876"/>
                </a:lnTo>
                <a:close/>
                <a:moveTo>
                  <a:pt x="1633002" y="761678"/>
                </a:moveTo>
                <a:lnTo>
                  <a:pt x="1308563" y="761679"/>
                </a:lnTo>
                <a:lnTo>
                  <a:pt x="1266057" y="1572672"/>
                </a:lnTo>
                <a:lnTo>
                  <a:pt x="1265616" y="1581099"/>
                </a:lnTo>
                <a:lnTo>
                  <a:pt x="1266187" y="1581128"/>
                </a:lnTo>
                <a:cubicBezTo>
                  <a:pt x="1262052" y="1708267"/>
                  <a:pt x="1326878" y="1813921"/>
                  <a:pt x="1413534" y="1819881"/>
                </a:cubicBezTo>
                <a:cubicBezTo>
                  <a:pt x="1501387" y="1825922"/>
                  <a:pt x="1579217" y="1727257"/>
                  <a:pt x="1588872" y="1598040"/>
                </a:cubicBezTo>
                <a:lnTo>
                  <a:pt x="1589172" y="1598055"/>
                </a:lnTo>
                <a:close/>
                <a:moveTo>
                  <a:pt x="863949" y="761678"/>
                </a:moveTo>
                <a:lnTo>
                  <a:pt x="765078" y="1566901"/>
                </a:lnTo>
                <a:lnTo>
                  <a:pt x="764050" y="1575275"/>
                </a:lnTo>
                <a:lnTo>
                  <a:pt x="764617" y="1575345"/>
                </a:lnTo>
                <a:cubicBezTo>
                  <a:pt x="751624" y="1701884"/>
                  <a:pt x="808922" y="1811803"/>
                  <a:pt x="894951" y="1823794"/>
                </a:cubicBezTo>
                <a:cubicBezTo>
                  <a:pt x="982168" y="1835949"/>
                  <a:pt x="1066691" y="1742953"/>
                  <a:pt x="1085336" y="1614724"/>
                </a:cubicBezTo>
                <a:lnTo>
                  <a:pt x="1085635" y="1614761"/>
                </a:lnTo>
                <a:lnTo>
                  <a:pt x="1190378" y="761679"/>
                </a:lnTo>
                <a:close/>
                <a:moveTo>
                  <a:pt x="295535" y="441623"/>
                </a:moveTo>
                <a:lnTo>
                  <a:pt x="3583899" y="441623"/>
                </a:lnTo>
                <a:cubicBezTo>
                  <a:pt x="3610412" y="441623"/>
                  <a:pt x="3631905" y="463116"/>
                  <a:pt x="3631905" y="489629"/>
                </a:cubicBezTo>
                <a:lnTo>
                  <a:pt x="3631905" y="655863"/>
                </a:lnTo>
                <a:lnTo>
                  <a:pt x="3884522" y="1666330"/>
                </a:lnTo>
                <a:cubicBezTo>
                  <a:pt x="3909974" y="1748325"/>
                  <a:pt x="3809191" y="1900953"/>
                  <a:pt x="3631905" y="1666330"/>
                </a:cubicBezTo>
                <a:lnTo>
                  <a:pt x="3631905" y="3970014"/>
                </a:lnTo>
                <a:lnTo>
                  <a:pt x="247529" y="3970014"/>
                </a:lnTo>
                <a:lnTo>
                  <a:pt x="247529" y="1768425"/>
                </a:lnTo>
                <a:cubicBezTo>
                  <a:pt x="263724" y="1795996"/>
                  <a:pt x="288366" y="1813812"/>
                  <a:pt x="317369" y="1820473"/>
                </a:cubicBezTo>
                <a:cubicBezTo>
                  <a:pt x="403196" y="1840184"/>
                  <a:pt x="495502" y="1754908"/>
                  <a:pt x="525251" y="1628793"/>
                </a:cubicBezTo>
                <a:lnTo>
                  <a:pt x="525545" y="1628855"/>
                </a:lnTo>
                <a:lnTo>
                  <a:pt x="709866" y="761679"/>
                </a:lnTo>
                <a:lnTo>
                  <a:pt x="378634" y="761679"/>
                </a:lnTo>
                <a:lnTo>
                  <a:pt x="210380" y="1553239"/>
                </a:lnTo>
                <a:lnTo>
                  <a:pt x="208625" y="1561492"/>
                </a:lnTo>
                <a:lnTo>
                  <a:pt x="209185" y="1561611"/>
                </a:lnTo>
                <a:cubicBezTo>
                  <a:pt x="202164" y="1598200"/>
                  <a:pt x="201274" y="1633895"/>
                  <a:pt x="207433" y="1666330"/>
                </a:cubicBezTo>
                <a:cubicBezTo>
                  <a:pt x="113985" y="1883037"/>
                  <a:pt x="-32319" y="1816968"/>
                  <a:pt x="6372" y="1666330"/>
                </a:cubicBezTo>
                <a:lnTo>
                  <a:pt x="249769" y="692744"/>
                </a:lnTo>
                <a:cubicBezTo>
                  <a:pt x="247993" y="689334"/>
                  <a:pt x="247529" y="685546"/>
                  <a:pt x="247529" y="681649"/>
                </a:cubicBezTo>
                <a:lnTo>
                  <a:pt x="247529" y="489629"/>
                </a:lnTo>
                <a:cubicBezTo>
                  <a:pt x="247529" y="463116"/>
                  <a:pt x="269022" y="441623"/>
                  <a:pt x="295535" y="441623"/>
                </a:cubicBezTo>
                <a:close/>
                <a:moveTo>
                  <a:pt x="307785" y="0"/>
                </a:moveTo>
                <a:lnTo>
                  <a:pt x="3571649" y="0"/>
                </a:lnTo>
                <a:cubicBezTo>
                  <a:pt x="3604927" y="0"/>
                  <a:pt x="3631905" y="26978"/>
                  <a:pt x="3631905" y="60256"/>
                </a:cubicBezTo>
                <a:lnTo>
                  <a:pt x="3631905" y="301273"/>
                </a:lnTo>
                <a:cubicBezTo>
                  <a:pt x="3631905" y="334551"/>
                  <a:pt x="3604927" y="361529"/>
                  <a:pt x="3571649" y="361529"/>
                </a:cubicBezTo>
                <a:lnTo>
                  <a:pt x="307785" y="361529"/>
                </a:lnTo>
                <a:cubicBezTo>
                  <a:pt x="274507" y="361529"/>
                  <a:pt x="247529" y="334551"/>
                  <a:pt x="247529" y="301273"/>
                </a:cubicBezTo>
                <a:lnTo>
                  <a:pt x="247529" y="60256"/>
                </a:lnTo>
                <a:cubicBezTo>
                  <a:pt x="247529" y="26978"/>
                  <a:pt x="274507" y="0"/>
                  <a:pt x="3077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latinLnBrk="0"/>
            <a:endParaRPr lang="ko-KR" altLang="en-US" sz="2026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50F9A6F9-1C42-4FF2-8251-77F6F733A560}"/>
              </a:ext>
            </a:extLst>
          </p:cNvPr>
          <p:cNvSpPr/>
          <p:nvPr/>
        </p:nvSpPr>
        <p:spPr>
          <a:xfrm flipH="1">
            <a:off x="4801476" y="3089948"/>
            <a:ext cx="746035" cy="637977"/>
          </a:xfrm>
          <a:custGeom>
            <a:avLst/>
            <a:gdLst>
              <a:gd name="connsiteX0" fmla="*/ 718085 w 1636096"/>
              <a:gd name="connsiteY0" fmla="*/ 304316 h 1399119"/>
              <a:gd name="connsiteX1" fmla="*/ 766379 w 1636096"/>
              <a:gd name="connsiteY1" fmla="*/ 335029 h 1399119"/>
              <a:gd name="connsiteX2" fmla="*/ 862312 w 1636096"/>
              <a:gd name="connsiteY2" fmla="*/ 425937 h 1399119"/>
              <a:gd name="connsiteX3" fmla="*/ 880837 w 1636096"/>
              <a:gd name="connsiteY3" fmla="*/ 440324 h 1399119"/>
              <a:gd name="connsiteX4" fmla="*/ 974229 w 1636096"/>
              <a:gd name="connsiteY4" fmla="*/ 535458 h 1399119"/>
              <a:gd name="connsiteX5" fmla="*/ 1034141 w 1636096"/>
              <a:gd name="connsiteY5" fmla="*/ 687050 h 1399119"/>
              <a:gd name="connsiteX6" fmla="*/ 1078269 w 1636096"/>
              <a:gd name="connsiteY6" fmla="*/ 756951 h 1399119"/>
              <a:gd name="connsiteX7" fmla="*/ 1152081 w 1636096"/>
              <a:gd name="connsiteY7" fmla="*/ 858593 h 1399119"/>
              <a:gd name="connsiteX8" fmla="*/ 1177598 w 1636096"/>
              <a:gd name="connsiteY8" fmla="*/ 923557 h 1399119"/>
              <a:gd name="connsiteX9" fmla="*/ 1261858 w 1636096"/>
              <a:gd name="connsiteY9" fmla="*/ 1024343 h 1399119"/>
              <a:gd name="connsiteX10" fmla="*/ 1482372 w 1636096"/>
              <a:gd name="connsiteY10" fmla="*/ 1385654 h 1399119"/>
              <a:gd name="connsiteX11" fmla="*/ 1487549 w 1636096"/>
              <a:gd name="connsiteY11" fmla="*/ 1399119 h 1399119"/>
              <a:gd name="connsiteX12" fmla="*/ 802734 w 1636096"/>
              <a:gd name="connsiteY12" fmla="*/ 1399119 h 1399119"/>
              <a:gd name="connsiteX13" fmla="*/ 779604 w 1636096"/>
              <a:gd name="connsiteY13" fmla="*/ 1362296 h 1399119"/>
              <a:gd name="connsiteX14" fmla="*/ 735889 w 1636096"/>
              <a:gd name="connsiteY14" fmla="*/ 1285019 h 1399119"/>
              <a:gd name="connsiteX15" fmla="*/ 721081 w 1636096"/>
              <a:gd name="connsiteY15" fmla="*/ 1162405 h 1399119"/>
              <a:gd name="connsiteX16" fmla="*/ 735324 w 1636096"/>
              <a:gd name="connsiteY16" fmla="*/ 1046292 h 1399119"/>
              <a:gd name="connsiteX17" fmla="*/ 765380 w 1636096"/>
              <a:gd name="connsiteY17" fmla="*/ 855339 h 1399119"/>
              <a:gd name="connsiteX18" fmla="*/ 750109 w 1636096"/>
              <a:gd name="connsiteY18" fmla="*/ 820403 h 1399119"/>
              <a:gd name="connsiteX19" fmla="*/ 722709 w 1636096"/>
              <a:gd name="connsiteY19" fmla="*/ 806502 h 1399119"/>
              <a:gd name="connsiteX20" fmla="*/ 627888 w 1636096"/>
              <a:gd name="connsiteY20" fmla="*/ 799966 h 1399119"/>
              <a:gd name="connsiteX21" fmla="*/ 561412 w 1636096"/>
              <a:gd name="connsiteY21" fmla="*/ 770196 h 1399119"/>
              <a:gd name="connsiteX22" fmla="*/ 546141 w 1636096"/>
              <a:gd name="connsiteY22" fmla="*/ 748160 h 1399119"/>
              <a:gd name="connsiteX23" fmla="*/ 555104 w 1636096"/>
              <a:gd name="connsiteY23" fmla="*/ 661305 h 1399119"/>
              <a:gd name="connsiteX24" fmla="*/ 589869 w 1636096"/>
              <a:gd name="connsiteY24" fmla="*/ 600565 h 1399119"/>
              <a:gd name="connsiteX25" fmla="*/ 607394 w 1636096"/>
              <a:gd name="connsiteY25" fmla="*/ 546419 h 1399119"/>
              <a:gd name="connsiteX26" fmla="*/ 654034 w 1636096"/>
              <a:gd name="connsiteY26" fmla="*/ 474147 h 1399119"/>
              <a:gd name="connsiteX27" fmla="*/ 710292 w 1636096"/>
              <a:gd name="connsiteY27" fmla="*/ 431105 h 1399119"/>
              <a:gd name="connsiteX28" fmla="*/ 716314 w 1636096"/>
              <a:gd name="connsiteY28" fmla="*/ 415207 h 1399119"/>
              <a:gd name="connsiteX29" fmla="*/ 709293 w 1636096"/>
              <a:gd name="connsiteY29" fmla="*/ 376130 h 1399119"/>
              <a:gd name="connsiteX30" fmla="*/ 718085 w 1636096"/>
              <a:gd name="connsiteY30" fmla="*/ 304316 h 1399119"/>
              <a:gd name="connsiteX31" fmla="*/ 620091 w 1636096"/>
              <a:gd name="connsiteY31" fmla="*/ 188 h 1399119"/>
              <a:gd name="connsiteX32" fmla="*/ 871855 w 1636096"/>
              <a:gd name="connsiteY32" fmla="*/ 59283 h 1399119"/>
              <a:gd name="connsiteX33" fmla="*/ 943567 w 1636096"/>
              <a:gd name="connsiteY33" fmla="*/ 113399 h 1399119"/>
              <a:gd name="connsiteX34" fmla="*/ 964851 w 1636096"/>
              <a:gd name="connsiteY34" fmla="*/ 203664 h 1399119"/>
              <a:gd name="connsiteX35" fmla="*/ 943418 w 1636096"/>
              <a:gd name="connsiteY35" fmla="*/ 257633 h 1399119"/>
              <a:gd name="connsiteX36" fmla="*/ 940910 w 1636096"/>
              <a:gd name="connsiteY36" fmla="*/ 275707 h 1399119"/>
              <a:gd name="connsiteX37" fmla="*/ 1012879 w 1636096"/>
              <a:gd name="connsiteY37" fmla="*/ 466310 h 1399119"/>
              <a:gd name="connsiteX38" fmla="*/ 1125536 w 1636096"/>
              <a:gd name="connsiteY38" fmla="*/ 628580 h 1399119"/>
              <a:gd name="connsiteX39" fmla="*/ 1635535 w 1636096"/>
              <a:gd name="connsiteY39" fmla="*/ 1383006 h 1399119"/>
              <a:gd name="connsiteX40" fmla="*/ 1630376 w 1636096"/>
              <a:gd name="connsiteY40" fmla="*/ 1399119 h 1399119"/>
              <a:gd name="connsiteX41" fmla="*/ 1516983 w 1636096"/>
              <a:gd name="connsiteY41" fmla="*/ 1399119 h 1399119"/>
              <a:gd name="connsiteX42" fmla="*/ 1504261 w 1636096"/>
              <a:gd name="connsiteY42" fmla="*/ 1364742 h 1399119"/>
              <a:gd name="connsiteX43" fmla="*/ 1297684 w 1636096"/>
              <a:gd name="connsiteY43" fmla="*/ 1014689 h 1399119"/>
              <a:gd name="connsiteX44" fmla="*/ 1208231 w 1636096"/>
              <a:gd name="connsiteY44" fmla="*/ 907691 h 1399119"/>
              <a:gd name="connsiteX45" fmla="*/ 1181142 w 1636096"/>
              <a:gd name="connsiteY45" fmla="*/ 838723 h 1399119"/>
              <a:gd name="connsiteX46" fmla="*/ 1102780 w 1636096"/>
              <a:gd name="connsiteY46" fmla="*/ 730816 h 1399119"/>
              <a:gd name="connsiteX47" fmla="*/ 1055932 w 1636096"/>
              <a:gd name="connsiteY47" fmla="*/ 656606 h 1399119"/>
              <a:gd name="connsiteX48" fmla="*/ 992328 w 1636096"/>
              <a:gd name="connsiteY48" fmla="*/ 495671 h 1399119"/>
              <a:gd name="connsiteX49" fmla="*/ 893179 w 1636096"/>
              <a:gd name="connsiteY49" fmla="*/ 394674 h 1399119"/>
              <a:gd name="connsiteX50" fmla="*/ 873513 w 1636096"/>
              <a:gd name="connsiteY50" fmla="*/ 379401 h 1399119"/>
              <a:gd name="connsiteX51" fmla="*/ 771667 w 1636096"/>
              <a:gd name="connsiteY51" fmla="*/ 282889 h 1399119"/>
              <a:gd name="connsiteX52" fmla="*/ 714970 w 1636096"/>
              <a:gd name="connsiteY52" fmla="*/ 255710 h 1399119"/>
              <a:gd name="connsiteX53" fmla="*/ 685587 w 1636096"/>
              <a:gd name="connsiteY53" fmla="*/ 304315 h 1399119"/>
              <a:gd name="connsiteX54" fmla="*/ 676254 w 1636096"/>
              <a:gd name="connsiteY54" fmla="*/ 380556 h 1399119"/>
              <a:gd name="connsiteX55" fmla="*/ 681273 w 1636096"/>
              <a:gd name="connsiteY55" fmla="*/ 408490 h 1399119"/>
              <a:gd name="connsiteX56" fmla="*/ 652397 w 1636096"/>
              <a:gd name="connsiteY56" fmla="*/ 430582 h 1399119"/>
              <a:gd name="connsiteX57" fmla="*/ 622311 w 1636096"/>
              <a:gd name="connsiteY57" fmla="*/ 465422 h 1399119"/>
              <a:gd name="connsiteX58" fmla="*/ 608560 w 1636096"/>
              <a:gd name="connsiteY58" fmla="*/ 495068 h 1399119"/>
              <a:gd name="connsiteX59" fmla="*/ 587502 w 1636096"/>
              <a:gd name="connsiteY59" fmla="*/ 519454 h 1399119"/>
              <a:gd name="connsiteX60" fmla="*/ 568074 w 1636096"/>
              <a:gd name="connsiteY60" fmla="*/ 561340 h 1399119"/>
              <a:gd name="connsiteX61" fmla="*/ 549469 w 1636096"/>
              <a:gd name="connsiteY61" fmla="*/ 618823 h 1399119"/>
              <a:gd name="connsiteX62" fmla="*/ 542737 w 1636096"/>
              <a:gd name="connsiteY62" fmla="*/ 635402 h 1399119"/>
              <a:gd name="connsiteX63" fmla="*/ 530359 w 1636096"/>
              <a:gd name="connsiteY63" fmla="*/ 651774 h 1399119"/>
              <a:gd name="connsiteX64" fmla="*/ 526973 w 1636096"/>
              <a:gd name="connsiteY64" fmla="*/ 664538 h 1399119"/>
              <a:gd name="connsiteX65" fmla="*/ 512561 w 1636096"/>
              <a:gd name="connsiteY65" fmla="*/ 683307 h 1399119"/>
              <a:gd name="connsiteX66" fmla="*/ 503046 w 1636096"/>
              <a:gd name="connsiteY66" fmla="*/ 775515 h 1399119"/>
              <a:gd name="connsiteX67" fmla="*/ 519257 w 1636096"/>
              <a:gd name="connsiteY67" fmla="*/ 798910 h 1399119"/>
              <a:gd name="connsiteX68" fmla="*/ 589831 w 1636096"/>
              <a:gd name="connsiteY68" fmla="*/ 830514 h 1399119"/>
              <a:gd name="connsiteX69" fmla="*/ 690496 w 1636096"/>
              <a:gd name="connsiteY69" fmla="*/ 837453 h 1399119"/>
              <a:gd name="connsiteX70" fmla="*/ 719586 w 1636096"/>
              <a:gd name="connsiteY70" fmla="*/ 852212 h 1399119"/>
              <a:gd name="connsiteX71" fmla="*/ 735797 w 1636096"/>
              <a:gd name="connsiteY71" fmla="*/ 889300 h 1399119"/>
              <a:gd name="connsiteX72" fmla="*/ 703889 w 1636096"/>
              <a:gd name="connsiteY72" fmla="*/ 1092023 h 1399119"/>
              <a:gd name="connsiteX73" fmla="*/ 688768 w 1636096"/>
              <a:gd name="connsiteY73" fmla="*/ 1215293 h 1399119"/>
              <a:gd name="connsiteX74" fmla="*/ 716010 w 1636096"/>
              <a:gd name="connsiteY74" fmla="*/ 1310897 h 1399119"/>
              <a:gd name="connsiteX75" fmla="*/ 761039 w 1636096"/>
              <a:gd name="connsiteY75" fmla="*/ 1382229 h 1399119"/>
              <a:gd name="connsiteX76" fmla="*/ 768517 w 1636096"/>
              <a:gd name="connsiteY76" fmla="*/ 1399119 h 1399119"/>
              <a:gd name="connsiteX77" fmla="*/ 617459 w 1636096"/>
              <a:gd name="connsiteY77" fmla="*/ 1399119 h 1399119"/>
              <a:gd name="connsiteX78" fmla="*/ 606864 w 1636096"/>
              <a:gd name="connsiteY78" fmla="*/ 1376934 h 1399119"/>
              <a:gd name="connsiteX79" fmla="*/ 586746 w 1636096"/>
              <a:gd name="connsiteY79" fmla="*/ 1318096 h 1399119"/>
              <a:gd name="connsiteX80" fmla="*/ 547460 w 1636096"/>
              <a:gd name="connsiteY80" fmla="*/ 1092931 h 1399119"/>
              <a:gd name="connsiteX81" fmla="*/ 557493 w 1636096"/>
              <a:gd name="connsiteY81" fmla="*/ 1069912 h 1399119"/>
              <a:gd name="connsiteX82" fmla="*/ 561145 w 1636096"/>
              <a:gd name="connsiteY82" fmla="*/ 1063494 h 1399119"/>
              <a:gd name="connsiteX83" fmla="*/ 546869 w 1636096"/>
              <a:gd name="connsiteY83" fmla="*/ 998092 h 1399119"/>
              <a:gd name="connsiteX84" fmla="*/ 511530 w 1636096"/>
              <a:gd name="connsiteY84" fmla="*/ 982082 h 1399119"/>
              <a:gd name="connsiteX85" fmla="*/ 510571 w 1636096"/>
              <a:gd name="connsiteY85" fmla="*/ 888422 h 1399119"/>
              <a:gd name="connsiteX86" fmla="*/ 511273 w 1636096"/>
              <a:gd name="connsiteY86" fmla="*/ 876027 h 1399119"/>
              <a:gd name="connsiteX87" fmla="*/ 494708 w 1636096"/>
              <a:gd name="connsiteY87" fmla="*/ 825970 h 1399119"/>
              <a:gd name="connsiteX88" fmla="*/ 399315 w 1636096"/>
              <a:gd name="connsiteY88" fmla="*/ 604972 h 1399119"/>
              <a:gd name="connsiteX89" fmla="*/ 377809 w 1636096"/>
              <a:gd name="connsiteY89" fmla="*/ 589700 h 1399119"/>
              <a:gd name="connsiteX90" fmla="*/ 227490 w 1636096"/>
              <a:gd name="connsiteY90" fmla="*/ 556242 h 1399119"/>
              <a:gd name="connsiteX91" fmla="*/ 109854 w 1636096"/>
              <a:gd name="connsiteY91" fmla="*/ 511977 h 1399119"/>
              <a:gd name="connsiteX92" fmla="*/ 68761 w 1636096"/>
              <a:gd name="connsiteY92" fmla="*/ 452402 h 1399119"/>
              <a:gd name="connsiteX93" fmla="*/ 62896 w 1636096"/>
              <a:gd name="connsiteY93" fmla="*/ 440414 h 1399119"/>
              <a:gd name="connsiteX94" fmla="*/ 36409 w 1636096"/>
              <a:gd name="connsiteY94" fmla="*/ 378293 h 1399119"/>
              <a:gd name="connsiteX95" fmla="*/ 35414 w 1636096"/>
              <a:gd name="connsiteY95" fmla="*/ 338012 h 1399119"/>
              <a:gd name="connsiteX96" fmla="*/ 31799 w 1636096"/>
              <a:gd name="connsiteY96" fmla="*/ 325690 h 1399119"/>
              <a:gd name="connsiteX97" fmla="*/ 73 w 1636096"/>
              <a:gd name="connsiteY97" fmla="*/ 281425 h 1399119"/>
              <a:gd name="connsiteX98" fmla="*/ 0 w 1636096"/>
              <a:gd name="connsiteY98" fmla="*/ 242581 h 1399119"/>
              <a:gd name="connsiteX99" fmla="*/ 40430 w 1636096"/>
              <a:gd name="connsiteY99" fmla="*/ 192819 h 1399119"/>
              <a:gd name="connsiteX100" fmla="*/ 108083 w 1636096"/>
              <a:gd name="connsiteY100" fmla="*/ 192893 h 1399119"/>
              <a:gd name="connsiteX101" fmla="*/ 132024 w 1636096"/>
              <a:gd name="connsiteY101" fmla="*/ 197356 h 1399119"/>
              <a:gd name="connsiteX102" fmla="*/ 237303 w 1636096"/>
              <a:gd name="connsiteY102" fmla="*/ 190274 h 1399119"/>
              <a:gd name="connsiteX103" fmla="*/ 270022 w 1636096"/>
              <a:gd name="connsiteY103" fmla="*/ 169985 h 1399119"/>
              <a:gd name="connsiteX104" fmla="*/ 449152 w 1636096"/>
              <a:gd name="connsiteY104" fmla="*/ 24498 h 1399119"/>
              <a:gd name="connsiteX105" fmla="*/ 620091 w 1636096"/>
              <a:gd name="connsiteY105" fmla="*/ 188 h 139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1636096" h="1399119">
                <a:moveTo>
                  <a:pt x="718085" y="304316"/>
                </a:moveTo>
                <a:cubicBezTo>
                  <a:pt x="735353" y="315077"/>
                  <a:pt x="752764" y="322927"/>
                  <a:pt x="766379" y="335029"/>
                </a:cubicBezTo>
                <a:cubicBezTo>
                  <a:pt x="799289" y="364286"/>
                  <a:pt x="830316" y="395625"/>
                  <a:pt x="862312" y="425937"/>
                </a:cubicBezTo>
                <a:cubicBezTo>
                  <a:pt x="867964" y="431304"/>
                  <a:pt x="874100" y="436499"/>
                  <a:pt x="880837" y="440324"/>
                </a:cubicBezTo>
                <a:cubicBezTo>
                  <a:pt x="920996" y="463272"/>
                  <a:pt x="955249" y="492871"/>
                  <a:pt x="974229" y="535458"/>
                </a:cubicBezTo>
                <a:cubicBezTo>
                  <a:pt x="996321" y="585065"/>
                  <a:pt x="1016530" y="635701"/>
                  <a:pt x="1034141" y="687050"/>
                </a:cubicBezTo>
                <a:cubicBezTo>
                  <a:pt x="1043618" y="714622"/>
                  <a:pt x="1056119" y="737571"/>
                  <a:pt x="1078269" y="756951"/>
                </a:cubicBezTo>
                <a:cubicBezTo>
                  <a:pt x="1110294" y="784980"/>
                  <a:pt x="1136867" y="817834"/>
                  <a:pt x="1152081" y="858593"/>
                </a:cubicBezTo>
                <a:cubicBezTo>
                  <a:pt x="1160216" y="880401"/>
                  <a:pt x="1169663" y="901694"/>
                  <a:pt x="1177598" y="923557"/>
                </a:cubicBezTo>
                <a:cubicBezTo>
                  <a:pt x="1193525" y="967485"/>
                  <a:pt x="1207696" y="938571"/>
                  <a:pt x="1261858" y="1024343"/>
                </a:cubicBezTo>
                <a:cubicBezTo>
                  <a:pt x="1309250" y="1099394"/>
                  <a:pt x="1425802" y="1257906"/>
                  <a:pt x="1482372" y="1385654"/>
                </a:cubicBezTo>
                <a:lnTo>
                  <a:pt x="1487549" y="1399119"/>
                </a:lnTo>
                <a:lnTo>
                  <a:pt x="802734" y="1399119"/>
                </a:lnTo>
                <a:lnTo>
                  <a:pt x="779604" y="1362296"/>
                </a:lnTo>
                <a:cubicBezTo>
                  <a:pt x="761751" y="1334785"/>
                  <a:pt x="744920" y="1308959"/>
                  <a:pt x="735889" y="1285019"/>
                </a:cubicBezTo>
                <a:cubicBezTo>
                  <a:pt x="717826" y="1237140"/>
                  <a:pt x="718284" y="1195116"/>
                  <a:pt x="721081" y="1162405"/>
                </a:cubicBezTo>
                <a:cubicBezTo>
                  <a:pt x="724392" y="1123558"/>
                  <a:pt x="729444" y="1084825"/>
                  <a:pt x="735324" y="1046292"/>
                </a:cubicBezTo>
                <a:cubicBezTo>
                  <a:pt x="745029" y="982612"/>
                  <a:pt x="761926" y="920132"/>
                  <a:pt x="765380" y="855339"/>
                </a:cubicBezTo>
                <a:cubicBezTo>
                  <a:pt x="766208" y="839498"/>
                  <a:pt x="761727" y="828652"/>
                  <a:pt x="750109" y="820403"/>
                </a:cubicBezTo>
                <a:cubicBezTo>
                  <a:pt x="741832" y="814523"/>
                  <a:pt x="732413" y="809271"/>
                  <a:pt x="722709" y="806502"/>
                </a:cubicBezTo>
                <a:cubicBezTo>
                  <a:pt x="691682" y="797683"/>
                  <a:pt x="659514" y="795685"/>
                  <a:pt x="627888" y="799966"/>
                </a:cubicBezTo>
                <a:cubicBezTo>
                  <a:pt x="598260" y="803990"/>
                  <a:pt x="578195" y="791946"/>
                  <a:pt x="561412" y="770196"/>
                </a:cubicBezTo>
                <a:cubicBezTo>
                  <a:pt x="555931" y="763117"/>
                  <a:pt x="550251" y="756010"/>
                  <a:pt x="546141" y="748160"/>
                </a:cubicBezTo>
                <a:cubicBezTo>
                  <a:pt x="529586" y="716478"/>
                  <a:pt x="525961" y="689933"/>
                  <a:pt x="555104" y="661305"/>
                </a:cubicBezTo>
                <a:cubicBezTo>
                  <a:pt x="572286" y="644406"/>
                  <a:pt x="583503" y="623998"/>
                  <a:pt x="589869" y="600565"/>
                </a:cubicBezTo>
                <a:cubicBezTo>
                  <a:pt x="594836" y="582268"/>
                  <a:pt x="601258" y="564371"/>
                  <a:pt x="607394" y="546419"/>
                </a:cubicBezTo>
                <a:cubicBezTo>
                  <a:pt x="616927" y="518475"/>
                  <a:pt x="631113" y="493243"/>
                  <a:pt x="654034" y="474147"/>
                </a:cubicBezTo>
                <a:cubicBezTo>
                  <a:pt x="672158" y="459048"/>
                  <a:pt x="691026" y="444720"/>
                  <a:pt x="710292" y="431105"/>
                </a:cubicBezTo>
                <a:cubicBezTo>
                  <a:pt x="716857" y="426424"/>
                  <a:pt x="717856" y="422228"/>
                  <a:pt x="716314" y="415207"/>
                </a:cubicBezTo>
                <a:cubicBezTo>
                  <a:pt x="713517" y="402276"/>
                  <a:pt x="710720" y="389261"/>
                  <a:pt x="709293" y="376130"/>
                </a:cubicBezTo>
                <a:cubicBezTo>
                  <a:pt x="706725" y="352811"/>
                  <a:pt x="708408" y="329748"/>
                  <a:pt x="718085" y="304316"/>
                </a:cubicBezTo>
                <a:close/>
                <a:moveTo>
                  <a:pt x="620091" y="188"/>
                </a:moveTo>
                <a:cubicBezTo>
                  <a:pt x="708070" y="2403"/>
                  <a:pt x="792952" y="18152"/>
                  <a:pt x="871855" y="59283"/>
                </a:cubicBezTo>
                <a:cubicBezTo>
                  <a:pt x="898747" y="73301"/>
                  <a:pt x="922834" y="90971"/>
                  <a:pt x="943567" y="113399"/>
                </a:cubicBezTo>
                <a:cubicBezTo>
                  <a:pt x="967875" y="139699"/>
                  <a:pt x="974184" y="170280"/>
                  <a:pt x="964851" y="203664"/>
                </a:cubicBezTo>
                <a:cubicBezTo>
                  <a:pt x="959650" y="222182"/>
                  <a:pt x="950243" y="239520"/>
                  <a:pt x="943418" y="257633"/>
                </a:cubicBezTo>
                <a:cubicBezTo>
                  <a:pt x="941279" y="263276"/>
                  <a:pt x="939028" y="270617"/>
                  <a:pt x="940910" y="275707"/>
                </a:cubicBezTo>
                <a:cubicBezTo>
                  <a:pt x="964113" y="339560"/>
                  <a:pt x="984179" y="404964"/>
                  <a:pt x="1012879" y="466310"/>
                </a:cubicBezTo>
                <a:cubicBezTo>
                  <a:pt x="1040841" y="526031"/>
                  <a:pt x="1004722" y="484684"/>
                  <a:pt x="1125536" y="628580"/>
                </a:cubicBezTo>
                <a:cubicBezTo>
                  <a:pt x="1249625" y="776379"/>
                  <a:pt x="1653193" y="1217684"/>
                  <a:pt x="1635535" y="1383006"/>
                </a:cubicBezTo>
                <a:lnTo>
                  <a:pt x="1630376" y="1399119"/>
                </a:lnTo>
                <a:lnTo>
                  <a:pt x="1516983" y="1399119"/>
                </a:lnTo>
                <a:lnTo>
                  <a:pt x="1504261" y="1364742"/>
                </a:lnTo>
                <a:cubicBezTo>
                  <a:pt x="1459615" y="1223238"/>
                  <a:pt x="1336230" y="1089600"/>
                  <a:pt x="1297684" y="1014689"/>
                </a:cubicBezTo>
                <a:cubicBezTo>
                  <a:pt x="1246289" y="914807"/>
                  <a:pt x="1225140" y="954326"/>
                  <a:pt x="1208231" y="907691"/>
                </a:cubicBezTo>
                <a:cubicBezTo>
                  <a:pt x="1199806" y="884480"/>
                  <a:pt x="1189778" y="861875"/>
                  <a:pt x="1181142" y="838723"/>
                </a:cubicBezTo>
                <a:cubicBezTo>
                  <a:pt x="1164990" y="795451"/>
                  <a:pt x="1136779" y="760573"/>
                  <a:pt x="1102780" y="730816"/>
                </a:cubicBezTo>
                <a:cubicBezTo>
                  <a:pt x="1079265" y="710242"/>
                  <a:pt x="1065993" y="685878"/>
                  <a:pt x="1055932" y="656606"/>
                </a:cubicBezTo>
                <a:cubicBezTo>
                  <a:pt x="1037236" y="602093"/>
                  <a:pt x="1015781" y="548336"/>
                  <a:pt x="992328" y="495671"/>
                </a:cubicBezTo>
                <a:cubicBezTo>
                  <a:pt x="972177" y="450460"/>
                  <a:pt x="935814" y="419037"/>
                  <a:pt x="893179" y="394674"/>
                </a:cubicBezTo>
                <a:cubicBezTo>
                  <a:pt x="886027" y="390613"/>
                  <a:pt x="879513" y="385098"/>
                  <a:pt x="873513" y="379401"/>
                </a:cubicBezTo>
                <a:cubicBezTo>
                  <a:pt x="839545" y="347220"/>
                  <a:pt x="798091" y="303504"/>
                  <a:pt x="771667" y="282889"/>
                </a:cubicBezTo>
                <a:cubicBezTo>
                  <a:pt x="745243" y="262274"/>
                  <a:pt x="733302" y="267135"/>
                  <a:pt x="714970" y="255710"/>
                </a:cubicBezTo>
                <a:lnTo>
                  <a:pt x="685587" y="304315"/>
                </a:lnTo>
                <a:cubicBezTo>
                  <a:pt x="675314" y="331315"/>
                  <a:pt x="673527" y="355799"/>
                  <a:pt x="676254" y="380556"/>
                </a:cubicBezTo>
                <a:lnTo>
                  <a:pt x="681273" y="408490"/>
                </a:lnTo>
                <a:lnTo>
                  <a:pt x="652397" y="430582"/>
                </a:lnTo>
                <a:cubicBezTo>
                  <a:pt x="640231" y="440718"/>
                  <a:pt x="630382" y="452483"/>
                  <a:pt x="622311" y="465422"/>
                </a:cubicBezTo>
                <a:lnTo>
                  <a:pt x="608560" y="495068"/>
                </a:lnTo>
                <a:lnTo>
                  <a:pt x="587502" y="519454"/>
                </a:lnTo>
                <a:cubicBezTo>
                  <a:pt x="579430" y="532393"/>
                  <a:pt x="573135" y="546507"/>
                  <a:pt x="568074" y="561340"/>
                </a:cubicBezTo>
                <a:cubicBezTo>
                  <a:pt x="561560" y="580399"/>
                  <a:pt x="554741" y="599399"/>
                  <a:pt x="549469" y="618823"/>
                </a:cubicBezTo>
                <a:lnTo>
                  <a:pt x="542737" y="635402"/>
                </a:lnTo>
                <a:lnTo>
                  <a:pt x="530359" y="651774"/>
                </a:lnTo>
                <a:lnTo>
                  <a:pt x="526973" y="664538"/>
                </a:lnTo>
                <a:lnTo>
                  <a:pt x="512561" y="683307"/>
                </a:lnTo>
                <a:cubicBezTo>
                  <a:pt x="481622" y="713699"/>
                  <a:pt x="485471" y="741881"/>
                  <a:pt x="503046" y="775515"/>
                </a:cubicBezTo>
                <a:cubicBezTo>
                  <a:pt x="507409" y="783849"/>
                  <a:pt x="513439" y="791394"/>
                  <a:pt x="519257" y="798910"/>
                </a:cubicBezTo>
                <a:cubicBezTo>
                  <a:pt x="537075" y="822000"/>
                  <a:pt x="558377" y="834786"/>
                  <a:pt x="589831" y="830514"/>
                </a:cubicBezTo>
                <a:cubicBezTo>
                  <a:pt x="623406" y="825969"/>
                  <a:pt x="657557" y="828090"/>
                  <a:pt x="690496" y="837453"/>
                </a:cubicBezTo>
                <a:cubicBezTo>
                  <a:pt x="700799" y="840393"/>
                  <a:pt x="710798" y="845968"/>
                  <a:pt x="719586" y="852212"/>
                </a:cubicBezTo>
                <a:cubicBezTo>
                  <a:pt x="731919" y="860968"/>
                  <a:pt x="736677" y="872483"/>
                  <a:pt x="735797" y="889300"/>
                </a:cubicBezTo>
                <a:cubicBezTo>
                  <a:pt x="732131" y="958087"/>
                  <a:pt x="714192" y="1024418"/>
                  <a:pt x="703889" y="1092023"/>
                </a:cubicBezTo>
                <a:cubicBezTo>
                  <a:pt x="697647" y="1132931"/>
                  <a:pt x="692283" y="1174051"/>
                  <a:pt x="688768" y="1215293"/>
                </a:cubicBezTo>
                <a:cubicBezTo>
                  <a:pt x="685799" y="1250020"/>
                  <a:pt x="695405" y="1281958"/>
                  <a:pt x="716010" y="1310897"/>
                </a:cubicBezTo>
                <a:cubicBezTo>
                  <a:pt x="732282" y="1333805"/>
                  <a:pt x="747434" y="1357684"/>
                  <a:pt x="761039" y="1382229"/>
                </a:cubicBezTo>
                <a:lnTo>
                  <a:pt x="768517" y="1399119"/>
                </a:lnTo>
                <a:lnTo>
                  <a:pt x="617459" y="1399119"/>
                </a:lnTo>
                <a:lnTo>
                  <a:pt x="606864" y="1376934"/>
                </a:lnTo>
                <a:cubicBezTo>
                  <a:pt x="599861" y="1361835"/>
                  <a:pt x="593888" y="1346596"/>
                  <a:pt x="586746" y="1318096"/>
                </a:cubicBezTo>
                <a:cubicBezTo>
                  <a:pt x="572463" y="1261096"/>
                  <a:pt x="554911" y="1168993"/>
                  <a:pt x="547460" y="1092931"/>
                </a:cubicBezTo>
                <a:cubicBezTo>
                  <a:pt x="546500" y="1083118"/>
                  <a:pt x="546353" y="1074412"/>
                  <a:pt x="557493" y="1069912"/>
                </a:cubicBezTo>
                <a:cubicBezTo>
                  <a:pt x="559337" y="1069175"/>
                  <a:pt x="561514" y="1065374"/>
                  <a:pt x="561145" y="1063494"/>
                </a:cubicBezTo>
                <a:cubicBezTo>
                  <a:pt x="556719" y="1041950"/>
                  <a:pt x="551850" y="1020520"/>
                  <a:pt x="546869" y="998092"/>
                </a:cubicBezTo>
                <a:cubicBezTo>
                  <a:pt x="528795" y="1003328"/>
                  <a:pt x="519831" y="993295"/>
                  <a:pt x="511530" y="982082"/>
                </a:cubicBezTo>
                <a:cubicBezTo>
                  <a:pt x="485524" y="946964"/>
                  <a:pt x="485488" y="923503"/>
                  <a:pt x="510571" y="888422"/>
                </a:cubicBezTo>
                <a:cubicBezTo>
                  <a:pt x="512637" y="885545"/>
                  <a:pt x="512453" y="879827"/>
                  <a:pt x="511273" y="876027"/>
                </a:cubicBezTo>
                <a:cubicBezTo>
                  <a:pt x="506145" y="859207"/>
                  <a:pt x="500316" y="842607"/>
                  <a:pt x="494708" y="825970"/>
                </a:cubicBezTo>
                <a:cubicBezTo>
                  <a:pt x="468925" y="749722"/>
                  <a:pt x="445833" y="672330"/>
                  <a:pt x="399315" y="604972"/>
                </a:cubicBezTo>
                <a:cubicBezTo>
                  <a:pt x="393672" y="596783"/>
                  <a:pt x="387660" y="591802"/>
                  <a:pt x="377809" y="589700"/>
                </a:cubicBezTo>
                <a:lnTo>
                  <a:pt x="227490" y="556242"/>
                </a:lnTo>
                <a:cubicBezTo>
                  <a:pt x="186544" y="546393"/>
                  <a:pt x="145931" y="534920"/>
                  <a:pt x="109854" y="511977"/>
                </a:cubicBezTo>
                <a:cubicBezTo>
                  <a:pt x="87832" y="497996"/>
                  <a:pt x="71932" y="479700"/>
                  <a:pt x="68761" y="452402"/>
                </a:cubicBezTo>
                <a:cubicBezTo>
                  <a:pt x="68281" y="448196"/>
                  <a:pt x="66031" y="443142"/>
                  <a:pt x="62896" y="440414"/>
                </a:cubicBezTo>
                <a:cubicBezTo>
                  <a:pt x="44007" y="423851"/>
                  <a:pt x="37848" y="402012"/>
                  <a:pt x="36409" y="378293"/>
                </a:cubicBezTo>
                <a:cubicBezTo>
                  <a:pt x="35598" y="364903"/>
                  <a:pt x="36078" y="351439"/>
                  <a:pt x="35414" y="338012"/>
                </a:cubicBezTo>
                <a:cubicBezTo>
                  <a:pt x="35192" y="333770"/>
                  <a:pt x="34565" y="327830"/>
                  <a:pt x="31799" y="325690"/>
                </a:cubicBezTo>
                <a:cubicBezTo>
                  <a:pt x="16600" y="314071"/>
                  <a:pt x="6751" y="298983"/>
                  <a:pt x="73" y="281425"/>
                </a:cubicBezTo>
                <a:cubicBezTo>
                  <a:pt x="0" y="268513"/>
                  <a:pt x="0" y="255567"/>
                  <a:pt x="0" y="242581"/>
                </a:cubicBezTo>
                <a:cubicBezTo>
                  <a:pt x="7156" y="220817"/>
                  <a:pt x="17560" y="201635"/>
                  <a:pt x="40430" y="192819"/>
                </a:cubicBezTo>
                <a:cubicBezTo>
                  <a:pt x="62932" y="184150"/>
                  <a:pt x="85397" y="184446"/>
                  <a:pt x="108083" y="192893"/>
                </a:cubicBezTo>
                <a:cubicBezTo>
                  <a:pt x="115608" y="195697"/>
                  <a:pt x="124130" y="197763"/>
                  <a:pt x="132024" y="197356"/>
                </a:cubicBezTo>
                <a:cubicBezTo>
                  <a:pt x="167142" y="195586"/>
                  <a:pt x="202222" y="192893"/>
                  <a:pt x="237303" y="190274"/>
                </a:cubicBezTo>
                <a:cubicBezTo>
                  <a:pt x="251578" y="189205"/>
                  <a:pt x="261539" y="181938"/>
                  <a:pt x="270022" y="169985"/>
                </a:cubicBezTo>
                <a:cubicBezTo>
                  <a:pt x="316133" y="104914"/>
                  <a:pt x="371391" y="50689"/>
                  <a:pt x="449152" y="24498"/>
                </a:cubicBezTo>
                <a:cubicBezTo>
                  <a:pt x="504595" y="5833"/>
                  <a:pt x="561772" y="-1288"/>
                  <a:pt x="620091" y="188"/>
                </a:cubicBezTo>
                <a:close/>
              </a:path>
            </a:pathLst>
          </a:custGeom>
          <a:solidFill>
            <a:schemeClr val="bg1"/>
          </a:solidFill>
          <a:ln w="71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defTabSz="685800" latinLnBrk="0"/>
            <a:endParaRPr lang="en-US" sz="135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925F89E-98E5-47DA-AE0E-F7E1105AFDC7}"/>
              </a:ext>
            </a:extLst>
          </p:cNvPr>
          <p:cNvSpPr/>
          <p:nvPr/>
        </p:nvSpPr>
        <p:spPr>
          <a:xfrm>
            <a:off x="2236333" y="4473263"/>
            <a:ext cx="519872" cy="545739"/>
          </a:xfrm>
          <a:custGeom>
            <a:avLst/>
            <a:gdLst>
              <a:gd name="connsiteX0" fmla="*/ 143475 w 1157545"/>
              <a:gd name="connsiteY0" fmla="*/ 1215142 h 1215141"/>
              <a:gd name="connsiteX1" fmla="*/ 46723 w 1157545"/>
              <a:gd name="connsiteY1" fmla="*/ 1173536 h 1215141"/>
              <a:gd name="connsiteX2" fmla="*/ 4177 w 1157545"/>
              <a:gd name="connsiteY2" fmla="*/ 1096872 h 1215141"/>
              <a:gd name="connsiteX3" fmla="*/ 4 w 1157545"/>
              <a:gd name="connsiteY3" fmla="*/ 959824 h 1215141"/>
              <a:gd name="connsiteX4" fmla="*/ 5732 w 1157545"/>
              <a:gd name="connsiteY4" fmla="*/ 936669 h 1215141"/>
              <a:gd name="connsiteX5" fmla="*/ 111238 w 1157545"/>
              <a:gd name="connsiteY5" fmla="*/ 792381 h 1215141"/>
              <a:gd name="connsiteX6" fmla="*/ 211508 w 1157545"/>
              <a:gd name="connsiteY6" fmla="*/ 641342 h 1215141"/>
              <a:gd name="connsiteX7" fmla="*/ 256549 w 1157545"/>
              <a:gd name="connsiteY7" fmla="*/ 562468 h 1215141"/>
              <a:gd name="connsiteX8" fmla="*/ 351746 w 1157545"/>
              <a:gd name="connsiteY8" fmla="*/ 408729 h 1215141"/>
              <a:gd name="connsiteX9" fmla="*/ 364224 w 1157545"/>
              <a:gd name="connsiteY9" fmla="*/ 391915 h 1215141"/>
              <a:gd name="connsiteX10" fmla="*/ 472225 w 1157545"/>
              <a:gd name="connsiteY10" fmla="*/ 308010 h 1215141"/>
              <a:gd name="connsiteX11" fmla="*/ 481185 w 1157545"/>
              <a:gd name="connsiteY11" fmla="*/ 301300 h 1215141"/>
              <a:gd name="connsiteX12" fmla="*/ 537845 w 1157545"/>
              <a:gd name="connsiteY12" fmla="*/ 251308 h 1215141"/>
              <a:gd name="connsiteX13" fmla="*/ 652556 w 1157545"/>
              <a:gd name="connsiteY13" fmla="*/ 189167 h 1215141"/>
              <a:gd name="connsiteX14" fmla="*/ 683442 w 1157545"/>
              <a:gd name="connsiteY14" fmla="*/ 168466 h 1215141"/>
              <a:gd name="connsiteX15" fmla="*/ 763544 w 1157545"/>
              <a:gd name="connsiteY15" fmla="*/ 106775 h 1215141"/>
              <a:gd name="connsiteX16" fmla="*/ 778230 w 1157545"/>
              <a:gd name="connsiteY16" fmla="*/ 87138 h 1215141"/>
              <a:gd name="connsiteX17" fmla="*/ 831699 w 1157545"/>
              <a:gd name="connsiteY17" fmla="*/ 8591 h 1215141"/>
              <a:gd name="connsiteX18" fmla="*/ 854241 w 1157545"/>
              <a:gd name="connsiteY18" fmla="*/ 0 h 1215141"/>
              <a:gd name="connsiteX19" fmla="*/ 865327 w 1157545"/>
              <a:gd name="connsiteY19" fmla="*/ 103379 h 1215141"/>
              <a:gd name="connsiteX20" fmla="*/ 904109 w 1157545"/>
              <a:gd name="connsiteY20" fmla="*/ 61692 h 1215141"/>
              <a:gd name="connsiteX21" fmla="*/ 906932 w 1157545"/>
              <a:gd name="connsiteY21" fmla="*/ 63083 h 1215141"/>
              <a:gd name="connsiteX22" fmla="*/ 898464 w 1157545"/>
              <a:gd name="connsiteY22" fmla="*/ 120234 h 1215141"/>
              <a:gd name="connsiteX23" fmla="*/ 906319 w 1157545"/>
              <a:gd name="connsiteY23" fmla="*/ 144861 h 1215141"/>
              <a:gd name="connsiteX24" fmla="*/ 955901 w 1157545"/>
              <a:gd name="connsiteY24" fmla="*/ 209294 h 1215141"/>
              <a:gd name="connsiteX25" fmla="*/ 961547 w 1157545"/>
              <a:gd name="connsiteY25" fmla="*/ 243045 h 1215141"/>
              <a:gd name="connsiteX26" fmla="*/ 969933 w 1157545"/>
              <a:gd name="connsiteY26" fmla="*/ 267181 h 1215141"/>
              <a:gd name="connsiteX27" fmla="*/ 1045166 w 1157545"/>
              <a:gd name="connsiteY27" fmla="*/ 348306 h 1215141"/>
              <a:gd name="connsiteX28" fmla="*/ 1041607 w 1157545"/>
              <a:gd name="connsiteY28" fmla="*/ 353583 h 1215141"/>
              <a:gd name="connsiteX29" fmla="*/ 908978 w 1157545"/>
              <a:gd name="connsiteY29" fmla="*/ 400302 h 1215141"/>
              <a:gd name="connsiteX30" fmla="*/ 854650 w 1157545"/>
              <a:gd name="connsiteY30" fmla="*/ 382751 h 1215141"/>
              <a:gd name="connsiteX31" fmla="*/ 823231 w 1157545"/>
              <a:gd name="connsiteY31" fmla="*/ 388765 h 1215141"/>
              <a:gd name="connsiteX32" fmla="*/ 767307 w 1157545"/>
              <a:gd name="connsiteY32" fmla="*/ 477989 h 1215141"/>
              <a:gd name="connsiteX33" fmla="*/ 767144 w 1157545"/>
              <a:gd name="connsiteY33" fmla="*/ 487603 h 1215141"/>
              <a:gd name="connsiteX34" fmla="*/ 779458 w 1157545"/>
              <a:gd name="connsiteY34" fmla="*/ 564718 h 1215141"/>
              <a:gd name="connsiteX35" fmla="*/ 768412 w 1157545"/>
              <a:gd name="connsiteY35" fmla="*/ 643837 h 1215141"/>
              <a:gd name="connsiteX36" fmla="*/ 814476 w 1157545"/>
              <a:gd name="connsiteY36" fmla="*/ 649892 h 1215141"/>
              <a:gd name="connsiteX37" fmla="*/ 950869 w 1157545"/>
              <a:gd name="connsiteY37" fmla="*/ 674315 h 1215141"/>
              <a:gd name="connsiteX38" fmla="*/ 1008307 w 1157545"/>
              <a:gd name="connsiteY38" fmla="*/ 712443 h 1215141"/>
              <a:gd name="connsiteX39" fmla="*/ 1120236 w 1157545"/>
              <a:gd name="connsiteY39" fmla="*/ 794508 h 1215141"/>
              <a:gd name="connsiteX40" fmla="*/ 1157545 w 1157545"/>
              <a:gd name="connsiteY40" fmla="*/ 828504 h 1215141"/>
              <a:gd name="connsiteX41" fmla="*/ 1073885 w 1157545"/>
              <a:gd name="connsiteY41" fmla="*/ 865732 h 1215141"/>
              <a:gd name="connsiteX42" fmla="*/ 1014157 w 1157545"/>
              <a:gd name="connsiteY42" fmla="*/ 840899 h 1215141"/>
              <a:gd name="connsiteX43" fmla="*/ 958356 w 1157545"/>
              <a:gd name="connsiteY43" fmla="*/ 775239 h 1215141"/>
              <a:gd name="connsiteX44" fmla="*/ 937001 w 1157545"/>
              <a:gd name="connsiteY44" fmla="*/ 770985 h 1215141"/>
              <a:gd name="connsiteX45" fmla="*/ 917651 w 1157545"/>
              <a:gd name="connsiteY45" fmla="*/ 757812 h 1215141"/>
              <a:gd name="connsiteX46" fmla="*/ 916955 w 1157545"/>
              <a:gd name="connsiteY46" fmla="*/ 741898 h 1215141"/>
              <a:gd name="connsiteX47" fmla="*/ 772217 w 1157545"/>
              <a:gd name="connsiteY47" fmla="*/ 753353 h 1215141"/>
              <a:gd name="connsiteX48" fmla="*/ 777207 w 1157545"/>
              <a:gd name="connsiteY48" fmla="*/ 769267 h 1215141"/>
              <a:gd name="connsiteX49" fmla="*/ 857472 w 1157545"/>
              <a:gd name="connsiteY49" fmla="*/ 995211 h 1215141"/>
              <a:gd name="connsiteX50" fmla="*/ 866350 w 1157545"/>
              <a:gd name="connsiteY50" fmla="*/ 1029739 h 1215141"/>
              <a:gd name="connsiteX51" fmla="*/ 889914 w 1157545"/>
              <a:gd name="connsiteY51" fmla="*/ 1084558 h 1215141"/>
              <a:gd name="connsiteX52" fmla="*/ 931723 w 1157545"/>
              <a:gd name="connsiteY52" fmla="*/ 1129968 h 1215141"/>
              <a:gd name="connsiteX53" fmla="*/ 949028 w 1157545"/>
              <a:gd name="connsiteY53" fmla="*/ 1151445 h 1215141"/>
              <a:gd name="connsiteX54" fmla="*/ 917078 w 1157545"/>
              <a:gd name="connsiteY54" fmla="*/ 1168423 h 1215141"/>
              <a:gd name="connsiteX55" fmla="*/ 843727 w 1157545"/>
              <a:gd name="connsiteY55" fmla="*/ 1168546 h 1215141"/>
              <a:gd name="connsiteX56" fmla="*/ 825072 w 1157545"/>
              <a:gd name="connsiteY56" fmla="*/ 1154268 h 1215141"/>
              <a:gd name="connsiteX57" fmla="*/ 806949 w 1157545"/>
              <a:gd name="connsiteY57" fmla="*/ 1090122 h 1215141"/>
              <a:gd name="connsiteX58" fmla="*/ 802694 w 1157545"/>
              <a:gd name="connsiteY58" fmla="*/ 1066026 h 1215141"/>
              <a:gd name="connsiteX59" fmla="*/ 777003 w 1157545"/>
              <a:gd name="connsiteY59" fmla="*/ 1037471 h 1215141"/>
              <a:gd name="connsiteX60" fmla="*/ 777085 w 1157545"/>
              <a:gd name="connsiteY60" fmla="*/ 1027775 h 1215141"/>
              <a:gd name="connsiteX61" fmla="*/ 758594 w 1157545"/>
              <a:gd name="connsiteY61" fmla="*/ 953933 h 1215141"/>
              <a:gd name="connsiteX62" fmla="*/ 639342 w 1157545"/>
              <a:gd name="connsiteY62" fmla="*/ 786653 h 1215141"/>
              <a:gd name="connsiteX63" fmla="*/ 631896 w 1157545"/>
              <a:gd name="connsiteY63" fmla="*/ 774176 h 1215141"/>
              <a:gd name="connsiteX64" fmla="*/ 439579 w 1157545"/>
              <a:gd name="connsiteY64" fmla="*/ 871991 h 1215141"/>
              <a:gd name="connsiteX65" fmla="*/ 467112 w 1157545"/>
              <a:gd name="connsiteY65" fmla="*/ 891055 h 1215141"/>
              <a:gd name="connsiteX66" fmla="*/ 513217 w 1157545"/>
              <a:gd name="connsiteY66" fmla="*/ 967515 h 1215141"/>
              <a:gd name="connsiteX67" fmla="*/ 464657 w 1157545"/>
              <a:gd name="connsiteY67" fmla="*/ 1038739 h 1215141"/>
              <a:gd name="connsiteX68" fmla="*/ 399365 w 1157545"/>
              <a:gd name="connsiteY68" fmla="*/ 1051462 h 1215141"/>
              <a:gd name="connsiteX69" fmla="*/ 383779 w 1157545"/>
              <a:gd name="connsiteY69" fmla="*/ 1052444 h 1215141"/>
              <a:gd name="connsiteX70" fmla="*/ 383329 w 1157545"/>
              <a:gd name="connsiteY70" fmla="*/ 1057271 h 1215141"/>
              <a:gd name="connsiteX71" fmla="*/ 447025 w 1157545"/>
              <a:gd name="connsiteY71" fmla="*/ 1063040 h 1215141"/>
              <a:gd name="connsiteX72" fmla="*/ 574254 w 1157545"/>
              <a:gd name="connsiteY72" fmla="*/ 1107631 h 1215141"/>
              <a:gd name="connsiteX73" fmla="*/ 466130 w 1157545"/>
              <a:gd name="connsiteY73" fmla="*/ 1136922 h 1215141"/>
              <a:gd name="connsiteX74" fmla="*/ 357065 w 1157545"/>
              <a:gd name="connsiteY74" fmla="*/ 1109881 h 1215141"/>
              <a:gd name="connsiteX75" fmla="*/ 335096 w 1157545"/>
              <a:gd name="connsiteY75" fmla="*/ 1125059 h 1215141"/>
              <a:gd name="connsiteX76" fmla="*/ 380629 w 1157545"/>
              <a:gd name="connsiteY76" fmla="*/ 1145145 h 1215141"/>
              <a:gd name="connsiteX77" fmla="*/ 383492 w 1157545"/>
              <a:gd name="connsiteY77" fmla="*/ 1185482 h 1215141"/>
              <a:gd name="connsiteX78" fmla="*/ 329696 w 1157545"/>
              <a:gd name="connsiteY78" fmla="*/ 1215101 h 1215141"/>
              <a:gd name="connsiteX79" fmla="*/ 323150 w 1157545"/>
              <a:gd name="connsiteY79" fmla="*/ 1215101 h 1215141"/>
              <a:gd name="connsiteX80" fmla="*/ 237690 w 1157545"/>
              <a:gd name="connsiteY80" fmla="*/ 1178159 h 1215141"/>
              <a:gd name="connsiteX81" fmla="*/ 195758 w 1157545"/>
              <a:gd name="connsiteY81" fmla="*/ 1215101 h 1215141"/>
              <a:gd name="connsiteX82" fmla="*/ 143475 w 1157545"/>
              <a:gd name="connsiteY82" fmla="*/ 1215142 h 121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157545" h="1215141">
                <a:moveTo>
                  <a:pt x="143475" y="1215142"/>
                </a:moveTo>
                <a:cubicBezTo>
                  <a:pt x="108783" y="1206837"/>
                  <a:pt x="77733" y="1191128"/>
                  <a:pt x="46723" y="1173536"/>
                </a:cubicBezTo>
                <a:cubicBezTo>
                  <a:pt x="15346" y="1155700"/>
                  <a:pt x="5855" y="1128741"/>
                  <a:pt x="4177" y="1096872"/>
                </a:cubicBezTo>
                <a:cubicBezTo>
                  <a:pt x="1764" y="1051258"/>
                  <a:pt x="823" y="1005520"/>
                  <a:pt x="4" y="959824"/>
                </a:cubicBezTo>
                <a:cubicBezTo>
                  <a:pt x="-118" y="952092"/>
                  <a:pt x="2295" y="943706"/>
                  <a:pt x="5732" y="936669"/>
                </a:cubicBezTo>
                <a:cubicBezTo>
                  <a:pt x="32282" y="882341"/>
                  <a:pt x="67874" y="833945"/>
                  <a:pt x="111238" y="792381"/>
                </a:cubicBezTo>
                <a:cubicBezTo>
                  <a:pt x="156321" y="749180"/>
                  <a:pt x="188107" y="698166"/>
                  <a:pt x="211508" y="641342"/>
                </a:cubicBezTo>
                <a:cubicBezTo>
                  <a:pt x="223208" y="612951"/>
                  <a:pt x="239572" y="587873"/>
                  <a:pt x="256549" y="562468"/>
                </a:cubicBezTo>
                <a:cubicBezTo>
                  <a:pt x="290014" y="512394"/>
                  <a:pt x="320123" y="460071"/>
                  <a:pt x="351746" y="408729"/>
                </a:cubicBezTo>
                <a:cubicBezTo>
                  <a:pt x="355428" y="402797"/>
                  <a:pt x="358946" y="396129"/>
                  <a:pt x="364224" y="391915"/>
                </a:cubicBezTo>
                <a:cubicBezTo>
                  <a:pt x="399979" y="363606"/>
                  <a:pt x="436184" y="335869"/>
                  <a:pt x="472225" y="308010"/>
                </a:cubicBezTo>
                <a:cubicBezTo>
                  <a:pt x="475212" y="305719"/>
                  <a:pt x="479712" y="304287"/>
                  <a:pt x="481185" y="301300"/>
                </a:cubicBezTo>
                <a:cubicBezTo>
                  <a:pt x="493130" y="276673"/>
                  <a:pt x="515958" y="263950"/>
                  <a:pt x="537845" y="251308"/>
                </a:cubicBezTo>
                <a:cubicBezTo>
                  <a:pt x="575482" y="229585"/>
                  <a:pt x="614428" y="210112"/>
                  <a:pt x="652556" y="189167"/>
                </a:cubicBezTo>
                <a:cubicBezTo>
                  <a:pt x="663397" y="183235"/>
                  <a:pt x="673542" y="175912"/>
                  <a:pt x="683442" y="168466"/>
                </a:cubicBezTo>
                <a:cubicBezTo>
                  <a:pt x="710361" y="148216"/>
                  <a:pt x="737239" y="127843"/>
                  <a:pt x="763544" y="106775"/>
                </a:cubicBezTo>
                <a:cubicBezTo>
                  <a:pt x="769762" y="101783"/>
                  <a:pt x="775817" y="94542"/>
                  <a:pt x="778230" y="87138"/>
                </a:cubicBezTo>
                <a:cubicBezTo>
                  <a:pt x="788417" y="55555"/>
                  <a:pt x="806744" y="29701"/>
                  <a:pt x="831699" y="8591"/>
                </a:cubicBezTo>
                <a:cubicBezTo>
                  <a:pt x="837017" y="4091"/>
                  <a:pt x="845445" y="3232"/>
                  <a:pt x="854241" y="0"/>
                </a:cubicBezTo>
                <a:cubicBezTo>
                  <a:pt x="858086" y="35714"/>
                  <a:pt x="861481" y="67542"/>
                  <a:pt x="865327" y="103379"/>
                </a:cubicBezTo>
                <a:cubicBezTo>
                  <a:pt x="879686" y="87956"/>
                  <a:pt x="891877" y="74824"/>
                  <a:pt x="904109" y="61692"/>
                </a:cubicBezTo>
                <a:cubicBezTo>
                  <a:pt x="905050" y="62142"/>
                  <a:pt x="905991" y="62592"/>
                  <a:pt x="906932" y="63083"/>
                </a:cubicBezTo>
                <a:cubicBezTo>
                  <a:pt x="904150" y="82147"/>
                  <a:pt x="901818" y="101252"/>
                  <a:pt x="898464" y="120234"/>
                </a:cubicBezTo>
                <a:cubicBezTo>
                  <a:pt x="896705" y="130257"/>
                  <a:pt x="899568" y="137007"/>
                  <a:pt x="906319" y="144861"/>
                </a:cubicBezTo>
                <a:cubicBezTo>
                  <a:pt x="923951" y="165439"/>
                  <a:pt x="941174" y="186589"/>
                  <a:pt x="955901" y="209294"/>
                </a:cubicBezTo>
                <a:cubicBezTo>
                  <a:pt x="961669" y="218172"/>
                  <a:pt x="962733" y="231958"/>
                  <a:pt x="961547" y="243045"/>
                </a:cubicBezTo>
                <a:cubicBezTo>
                  <a:pt x="960401" y="253681"/>
                  <a:pt x="962897" y="259859"/>
                  <a:pt x="969933" y="267181"/>
                </a:cubicBezTo>
                <a:cubicBezTo>
                  <a:pt x="995134" y="293446"/>
                  <a:pt x="1019516" y="320487"/>
                  <a:pt x="1045166" y="348306"/>
                </a:cubicBezTo>
                <a:cubicBezTo>
                  <a:pt x="1045780" y="347405"/>
                  <a:pt x="1043775" y="350555"/>
                  <a:pt x="1041607" y="353583"/>
                </a:cubicBezTo>
                <a:cubicBezTo>
                  <a:pt x="1000534" y="409997"/>
                  <a:pt x="975783" y="418875"/>
                  <a:pt x="908978" y="400302"/>
                </a:cubicBezTo>
                <a:cubicBezTo>
                  <a:pt x="890650" y="395188"/>
                  <a:pt x="872404" y="389543"/>
                  <a:pt x="854650" y="382751"/>
                </a:cubicBezTo>
                <a:cubicBezTo>
                  <a:pt x="842254" y="378006"/>
                  <a:pt x="832231" y="380297"/>
                  <a:pt x="823231" y="388765"/>
                </a:cubicBezTo>
                <a:cubicBezTo>
                  <a:pt x="796803" y="413598"/>
                  <a:pt x="781953" y="445753"/>
                  <a:pt x="767307" y="477989"/>
                </a:cubicBezTo>
                <a:cubicBezTo>
                  <a:pt x="766080" y="480689"/>
                  <a:pt x="766612" y="484453"/>
                  <a:pt x="767144" y="487603"/>
                </a:cubicBezTo>
                <a:cubicBezTo>
                  <a:pt x="771439" y="513335"/>
                  <a:pt x="779171" y="538986"/>
                  <a:pt x="779458" y="564718"/>
                </a:cubicBezTo>
                <a:cubicBezTo>
                  <a:pt x="779744" y="590327"/>
                  <a:pt x="772626" y="615978"/>
                  <a:pt x="768412" y="643837"/>
                </a:cubicBezTo>
                <a:cubicBezTo>
                  <a:pt x="782689" y="645678"/>
                  <a:pt x="798685" y="647192"/>
                  <a:pt x="814476" y="649892"/>
                </a:cubicBezTo>
                <a:cubicBezTo>
                  <a:pt x="860009" y="657665"/>
                  <a:pt x="905623" y="665070"/>
                  <a:pt x="950869" y="674315"/>
                </a:cubicBezTo>
                <a:cubicBezTo>
                  <a:pt x="974433" y="679142"/>
                  <a:pt x="993088" y="690270"/>
                  <a:pt x="1008307" y="712443"/>
                </a:cubicBezTo>
                <a:cubicBezTo>
                  <a:pt x="1035348" y="751880"/>
                  <a:pt x="1077567" y="774299"/>
                  <a:pt x="1120236" y="794508"/>
                </a:cubicBezTo>
                <a:cubicBezTo>
                  <a:pt x="1135413" y="801708"/>
                  <a:pt x="1154641" y="804858"/>
                  <a:pt x="1157545" y="828504"/>
                </a:cubicBezTo>
                <a:cubicBezTo>
                  <a:pt x="1134472" y="849613"/>
                  <a:pt x="1105017" y="858900"/>
                  <a:pt x="1073885" y="865732"/>
                </a:cubicBezTo>
                <a:cubicBezTo>
                  <a:pt x="1047334" y="871582"/>
                  <a:pt x="1029375" y="867409"/>
                  <a:pt x="1014157" y="840899"/>
                </a:cubicBezTo>
                <a:cubicBezTo>
                  <a:pt x="1000084" y="816395"/>
                  <a:pt x="977133" y="797085"/>
                  <a:pt x="958356" y="775239"/>
                </a:cubicBezTo>
                <a:cubicBezTo>
                  <a:pt x="952056" y="767876"/>
                  <a:pt x="945919" y="767262"/>
                  <a:pt x="937001" y="770985"/>
                </a:cubicBezTo>
                <a:cubicBezTo>
                  <a:pt x="918919" y="778553"/>
                  <a:pt x="917978" y="777449"/>
                  <a:pt x="917651" y="757812"/>
                </a:cubicBezTo>
                <a:cubicBezTo>
                  <a:pt x="917569" y="753025"/>
                  <a:pt x="917241" y="748198"/>
                  <a:pt x="916955" y="741898"/>
                </a:cubicBezTo>
                <a:cubicBezTo>
                  <a:pt x="868641" y="745703"/>
                  <a:pt x="821185" y="749466"/>
                  <a:pt x="772217" y="753353"/>
                </a:cubicBezTo>
                <a:cubicBezTo>
                  <a:pt x="773771" y="758344"/>
                  <a:pt x="775285" y="763867"/>
                  <a:pt x="777207" y="769267"/>
                </a:cubicBezTo>
                <a:cubicBezTo>
                  <a:pt x="804003" y="844581"/>
                  <a:pt x="830963" y="919814"/>
                  <a:pt x="857472" y="995211"/>
                </a:cubicBezTo>
                <a:cubicBezTo>
                  <a:pt x="861400" y="1006379"/>
                  <a:pt x="862259" y="1018652"/>
                  <a:pt x="866350" y="1029739"/>
                </a:cubicBezTo>
                <a:cubicBezTo>
                  <a:pt x="873223" y="1048435"/>
                  <a:pt x="879114" y="1068194"/>
                  <a:pt x="889914" y="1084558"/>
                </a:cubicBezTo>
                <a:cubicBezTo>
                  <a:pt x="901123" y="1101495"/>
                  <a:pt x="917773" y="1114790"/>
                  <a:pt x="931723" y="1129968"/>
                </a:cubicBezTo>
                <a:cubicBezTo>
                  <a:pt x="937942" y="1136718"/>
                  <a:pt x="943301" y="1144245"/>
                  <a:pt x="949028" y="1151445"/>
                </a:cubicBezTo>
                <a:cubicBezTo>
                  <a:pt x="938392" y="1157377"/>
                  <a:pt x="928205" y="1167236"/>
                  <a:pt x="917078" y="1168423"/>
                </a:cubicBezTo>
                <a:cubicBezTo>
                  <a:pt x="892859" y="1171041"/>
                  <a:pt x="868109" y="1170264"/>
                  <a:pt x="843727" y="1168546"/>
                </a:cubicBezTo>
                <a:cubicBezTo>
                  <a:pt x="837017" y="1168055"/>
                  <a:pt x="827404" y="1160691"/>
                  <a:pt x="825072" y="1154268"/>
                </a:cubicBezTo>
                <a:cubicBezTo>
                  <a:pt x="817504" y="1133445"/>
                  <a:pt x="812513" y="1111640"/>
                  <a:pt x="806949" y="1090122"/>
                </a:cubicBezTo>
                <a:cubicBezTo>
                  <a:pt x="804903" y="1082267"/>
                  <a:pt x="803881" y="1074085"/>
                  <a:pt x="802694" y="1066026"/>
                </a:cubicBezTo>
                <a:cubicBezTo>
                  <a:pt x="800485" y="1050930"/>
                  <a:pt x="798031" y="1036162"/>
                  <a:pt x="777003" y="1037471"/>
                </a:cubicBezTo>
                <a:cubicBezTo>
                  <a:pt x="777003" y="1032971"/>
                  <a:pt x="776389" y="1030148"/>
                  <a:pt x="777085" y="1027775"/>
                </a:cubicBezTo>
                <a:cubicBezTo>
                  <a:pt x="785594" y="999425"/>
                  <a:pt x="774917" y="976433"/>
                  <a:pt x="758594" y="953933"/>
                </a:cubicBezTo>
                <a:cubicBezTo>
                  <a:pt x="718379" y="898500"/>
                  <a:pt x="678983" y="842495"/>
                  <a:pt x="639342" y="786653"/>
                </a:cubicBezTo>
                <a:cubicBezTo>
                  <a:pt x="636601" y="782767"/>
                  <a:pt x="634433" y="778471"/>
                  <a:pt x="631896" y="774176"/>
                </a:cubicBezTo>
                <a:cubicBezTo>
                  <a:pt x="565213" y="780476"/>
                  <a:pt x="465639" y="830468"/>
                  <a:pt x="439579" y="871991"/>
                </a:cubicBezTo>
                <a:cubicBezTo>
                  <a:pt x="448702" y="878291"/>
                  <a:pt x="458193" y="884305"/>
                  <a:pt x="467112" y="891055"/>
                </a:cubicBezTo>
                <a:cubicBezTo>
                  <a:pt x="492639" y="910323"/>
                  <a:pt x="513258" y="932578"/>
                  <a:pt x="513217" y="967515"/>
                </a:cubicBezTo>
                <a:cubicBezTo>
                  <a:pt x="513176" y="1003025"/>
                  <a:pt x="498571" y="1027284"/>
                  <a:pt x="464657" y="1038739"/>
                </a:cubicBezTo>
                <a:cubicBezTo>
                  <a:pt x="443834" y="1045775"/>
                  <a:pt x="421211" y="1047575"/>
                  <a:pt x="399365" y="1051462"/>
                </a:cubicBezTo>
                <a:cubicBezTo>
                  <a:pt x="394252" y="1052362"/>
                  <a:pt x="388974" y="1052157"/>
                  <a:pt x="383779" y="1052444"/>
                </a:cubicBezTo>
                <a:cubicBezTo>
                  <a:pt x="383615" y="1054039"/>
                  <a:pt x="383451" y="1055676"/>
                  <a:pt x="383329" y="1057271"/>
                </a:cubicBezTo>
                <a:cubicBezTo>
                  <a:pt x="404602" y="1059480"/>
                  <a:pt x="426447" y="1065862"/>
                  <a:pt x="447025" y="1063040"/>
                </a:cubicBezTo>
                <a:cubicBezTo>
                  <a:pt x="497999" y="1056126"/>
                  <a:pt x="540545" y="1067867"/>
                  <a:pt x="574254" y="1107631"/>
                </a:cubicBezTo>
                <a:cubicBezTo>
                  <a:pt x="553104" y="1137004"/>
                  <a:pt x="500126" y="1148705"/>
                  <a:pt x="466130" y="1136922"/>
                </a:cubicBezTo>
                <a:cubicBezTo>
                  <a:pt x="430866" y="1124690"/>
                  <a:pt x="393761" y="1117449"/>
                  <a:pt x="357065" y="1109881"/>
                </a:cubicBezTo>
                <a:cubicBezTo>
                  <a:pt x="351910" y="1108818"/>
                  <a:pt x="344546" y="1118227"/>
                  <a:pt x="335096" y="1125059"/>
                </a:cubicBezTo>
                <a:cubicBezTo>
                  <a:pt x="353301" y="1133036"/>
                  <a:pt x="367251" y="1138477"/>
                  <a:pt x="380629" y="1145145"/>
                </a:cubicBezTo>
                <a:cubicBezTo>
                  <a:pt x="407547" y="1158564"/>
                  <a:pt x="408652" y="1168628"/>
                  <a:pt x="383492" y="1185482"/>
                </a:cubicBezTo>
                <a:cubicBezTo>
                  <a:pt x="366556" y="1196855"/>
                  <a:pt x="347696" y="1205323"/>
                  <a:pt x="329696" y="1215101"/>
                </a:cubicBezTo>
                <a:cubicBezTo>
                  <a:pt x="327528" y="1215101"/>
                  <a:pt x="325360" y="1215101"/>
                  <a:pt x="323150" y="1215101"/>
                </a:cubicBezTo>
                <a:cubicBezTo>
                  <a:pt x="293082" y="1202092"/>
                  <a:pt x="263054" y="1189123"/>
                  <a:pt x="237690" y="1178159"/>
                </a:cubicBezTo>
                <a:cubicBezTo>
                  <a:pt x="220385" y="1193378"/>
                  <a:pt x="208071" y="1204260"/>
                  <a:pt x="195758" y="1215101"/>
                </a:cubicBezTo>
                <a:cubicBezTo>
                  <a:pt x="178330" y="1215142"/>
                  <a:pt x="160902" y="1215142"/>
                  <a:pt x="143475" y="1215142"/>
                </a:cubicBezTo>
                <a:close/>
              </a:path>
            </a:pathLst>
          </a:custGeom>
          <a:solidFill>
            <a:schemeClr val="accent2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Arial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FE0476F-61CB-4F5C-8446-7AE674E012C5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0935462-7EBD-4085-8ABA-5D5F6DBA634F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F6C9965-3618-4EB5-958E-9588870AC1E6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223476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주제 선정 및 기획 </a:t>
            </a:r>
            <a:r>
              <a:rPr lang="ko-KR" altLang="en-US" dirty="0"/>
              <a:t>배경 요구사항명세서</a:t>
            </a:r>
            <a:endParaRPr lang="ko-KR" altLang="en-US" dirty="0"/>
          </a:p>
        </p:txBody>
      </p:sp>
      <p:graphicFrame>
        <p:nvGraphicFramePr>
          <p:cNvPr id="15" name="내용 개체 틀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6961983"/>
              </p:ext>
            </p:extLst>
          </p:nvPr>
        </p:nvGraphicFramePr>
        <p:xfrm>
          <a:off x="395536" y="1340768"/>
          <a:ext cx="8124938" cy="518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680">
                  <a:extLst>
                    <a:ext uri="{9D8B030D-6E8A-4147-A177-3AD203B41FA5}">
                      <a16:colId xmlns:a16="http://schemas.microsoft.com/office/drawing/2014/main" val="624512017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288078826"/>
                    </a:ext>
                  </a:extLst>
                </a:gridCol>
                <a:gridCol w="3744862">
                  <a:extLst>
                    <a:ext uri="{9D8B030D-6E8A-4147-A177-3AD203B41FA5}">
                      <a16:colId xmlns:a16="http://schemas.microsoft.com/office/drawing/2014/main" val="34358743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291707817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726647251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요구사항명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기능명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상세설명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백엔드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프론트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685737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900" b="1" dirty="0" smtClean="0"/>
                    </a:p>
                    <a:p>
                      <a:pPr algn="ctr" latinLnBrk="1"/>
                      <a:endParaRPr lang="en-US" altLang="ko-KR" sz="900" b="1" dirty="0" smtClean="0"/>
                    </a:p>
                    <a:p>
                      <a:pPr algn="ctr" latinLnBrk="1"/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로그인</a:t>
                      </a:r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자체 로그인 기능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게시글</a:t>
                      </a:r>
                      <a:r>
                        <a:rPr lang="ko-KR" altLang="en-US" sz="900" dirty="0" smtClean="0"/>
                        <a:t> 작성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입양신청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내 글 목록 보기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내 </a:t>
                      </a:r>
                      <a:r>
                        <a:rPr lang="ko-KR" altLang="en-US" sz="900" dirty="0" err="1" smtClean="0"/>
                        <a:t>게시글</a:t>
                      </a:r>
                      <a:r>
                        <a:rPr lang="ko-KR" altLang="en-US" sz="900" dirty="0" smtClean="0"/>
                        <a:t> 수정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삭제 위해 로그인 필수 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966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아이디 찾기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이름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전화번호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생년월일을 입력하면 해당 아이디 보여주기</a:t>
                      </a:r>
                      <a:endParaRPr lang="en-US" altLang="ko-KR" sz="9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aseline="0" dirty="0" err="1" smtClean="0"/>
                        <a:t>최대영</a:t>
                      </a:r>
                      <a:endParaRPr lang="ko-KR" altLang="en-US" sz="900" baseline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4114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비밀번호 재설정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아이디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전화번호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생년월일을 입력하면 비밀번호 재설정 가능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26938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회원가입</a:t>
                      </a:r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회원가입 선택</a:t>
                      </a:r>
                      <a:endParaRPr lang="en-US" altLang="ko-KR" sz="9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일반회원가입과 관리자회원가입중 하나를 선택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9579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자체 회원가입 기능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32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회원정보수정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 수정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생년월일 변경 불가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45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탈퇴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탈퇴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비밀번호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 탈퇴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282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 기능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409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글 목록보기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글 목록 보기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작성한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게시글과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내게 온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조회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1779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어떤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게시글이든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 가능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717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삭제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어떤 댓글이든 삭제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48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대처 요령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대처 요령</a:t>
                      </a:r>
                    </a:p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대처요령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성급한 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구조방지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보호조치접수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구조단체등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소개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정적 콘텐츠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김지우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김지우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525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정보수정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게시판등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이동 가능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박진호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김지우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박진호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0656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38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주제 선정 및 기획 </a:t>
            </a:r>
            <a:r>
              <a:rPr lang="ko-KR" altLang="en-US" dirty="0"/>
              <a:t>배경 요구사항명세서</a:t>
            </a:r>
            <a:endParaRPr lang="ko-KR" altLang="en-US" dirty="0"/>
          </a:p>
        </p:txBody>
      </p:sp>
      <p:graphicFrame>
        <p:nvGraphicFramePr>
          <p:cNvPr id="4" name="내용 개체 틀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6390669"/>
              </p:ext>
            </p:extLst>
          </p:nvPr>
        </p:nvGraphicFramePr>
        <p:xfrm>
          <a:off x="395536" y="1340768"/>
          <a:ext cx="8124938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680">
                  <a:extLst>
                    <a:ext uri="{9D8B030D-6E8A-4147-A177-3AD203B41FA5}">
                      <a16:colId xmlns:a16="http://schemas.microsoft.com/office/drawing/2014/main" val="624512017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288078826"/>
                    </a:ext>
                  </a:extLst>
                </a:gridCol>
                <a:gridCol w="3744862">
                  <a:extLst>
                    <a:ext uri="{9D8B030D-6E8A-4147-A177-3AD203B41FA5}">
                      <a16:colId xmlns:a16="http://schemas.microsoft.com/office/drawing/2014/main" val="34358743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291707817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726647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요구사항명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기능명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상세설명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백엔드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프론트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685737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 홍보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게시판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 홍보를 하기 위한 게시판 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조회 가능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박진호</a:t>
                      </a:r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966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상세보기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 홍보를 하기 위한 게시판 상세보기 페이지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댓글달기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가능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작성자와 관리자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가능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4114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글쓰기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32693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수정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본인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게시글만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수정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9579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관리자는 모든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삭제가능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일반이용자는 본인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329902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입양후기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입양후기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게시판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 후기를 남기기 위한 게시판 로그인후 글쓰기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4538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 후기 상세보기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 후기를 남기기 위한 게시판 상세보기 페이지 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달기 가능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게시글수정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작성자와 관리자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가능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2829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입양후기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글쓰기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4092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수정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본인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게시글만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수정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1779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관리자는 모든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삭제가능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일반이용자는 본인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7171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상세보기 페이지 내에서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4821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 신청서 알림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내게 입양신청서가 오면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알림표시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박진호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5257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93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주제 선정 및 기획 </a:t>
            </a:r>
            <a:r>
              <a:rPr lang="ko-KR" altLang="en-US" dirty="0" smtClean="0"/>
              <a:t>배경 요구사항명세서</a:t>
            </a:r>
            <a:endParaRPr lang="ko-KR" altLang="en-US" dirty="0"/>
          </a:p>
        </p:txBody>
      </p:sp>
      <p:graphicFrame>
        <p:nvGraphicFramePr>
          <p:cNvPr id="4" name="내용 개체 틀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1594324"/>
              </p:ext>
            </p:extLst>
          </p:nvPr>
        </p:nvGraphicFramePr>
        <p:xfrm>
          <a:off x="395536" y="1340768"/>
          <a:ext cx="8124938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680">
                  <a:extLst>
                    <a:ext uri="{9D8B030D-6E8A-4147-A177-3AD203B41FA5}">
                      <a16:colId xmlns:a16="http://schemas.microsoft.com/office/drawing/2014/main" val="624512017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288078826"/>
                    </a:ext>
                  </a:extLst>
                </a:gridCol>
                <a:gridCol w="3744862">
                  <a:extLst>
                    <a:ext uri="{9D8B030D-6E8A-4147-A177-3AD203B41FA5}">
                      <a16:colId xmlns:a16="http://schemas.microsoft.com/office/drawing/2014/main" val="34358743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291707817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726647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요구사항명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기능명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상세설명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백엔드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프론트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685737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정보공유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정보공유 게시판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정보를 공유하기 위한 게시판 로그인후 글쓰기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tc rowSpan="10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966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정보공유 상세보기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정보를 공유하기 위한 게시판 상세보기 페이지 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달기 가능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게시글수정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작성자와 관리자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가능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en-US" altLang="ko-KR" sz="900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4114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정보공유 글쓰기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2693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수정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본인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게시글만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수정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9579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관리자는 모든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삭제가능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일반이용자는 본인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329902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자유게시판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 게시판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 게시판 로그인후 글쓰기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4538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자유게시판 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상세보기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 게시판 상세보기 페이지 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달기 가능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게시글수정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작성자와 관리자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가능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2829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자유게시판 글쓰기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4092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수정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본인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게시글만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수정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1779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관리자는 모든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삭제가능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일반이용자는 본인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7171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등록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마다 이름과 비밀번호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기입후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댓글 작성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김지우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4821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수정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등록할때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기입한 비밀번호를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댓글 수정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박진호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52570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삭제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등록할때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기입한 비밀번호를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댓글 삭제 가능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박진호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7996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65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주제 선정 및 기획 </a:t>
            </a:r>
            <a:r>
              <a:rPr lang="ko-KR" altLang="en-US" dirty="0"/>
              <a:t>배경 테이블정의서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362881"/>
              </p:ext>
            </p:extLst>
          </p:nvPr>
        </p:nvGraphicFramePr>
        <p:xfrm>
          <a:off x="1403648" y="1412776"/>
          <a:ext cx="5448935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768">
                  <a:extLst>
                    <a:ext uri="{9D8B030D-6E8A-4147-A177-3AD203B41FA5}">
                      <a16:colId xmlns:a16="http://schemas.microsoft.com/office/drawing/2014/main" val="2523827000"/>
                    </a:ext>
                  </a:extLst>
                </a:gridCol>
                <a:gridCol w="797242">
                  <a:extLst>
                    <a:ext uri="{9D8B030D-6E8A-4147-A177-3AD203B41FA5}">
                      <a16:colId xmlns:a16="http://schemas.microsoft.com/office/drawing/2014/main" val="3222347743"/>
                    </a:ext>
                  </a:extLst>
                </a:gridCol>
                <a:gridCol w="1000442">
                  <a:extLst>
                    <a:ext uri="{9D8B030D-6E8A-4147-A177-3AD203B41FA5}">
                      <a16:colId xmlns:a16="http://schemas.microsoft.com/office/drawing/2014/main" val="2990977079"/>
                    </a:ext>
                  </a:extLst>
                </a:gridCol>
                <a:gridCol w="860742">
                  <a:extLst>
                    <a:ext uri="{9D8B030D-6E8A-4147-A177-3AD203B41FA5}">
                      <a16:colId xmlns:a16="http://schemas.microsoft.com/office/drawing/2014/main" val="3703979309"/>
                    </a:ext>
                  </a:extLst>
                </a:gridCol>
                <a:gridCol w="565468">
                  <a:extLst>
                    <a:ext uri="{9D8B030D-6E8A-4147-A177-3AD203B41FA5}">
                      <a16:colId xmlns:a16="http://schemas.microsoft.com/office/drawing/2014/main" val="2535712553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1262523953"/>
                    </a:ext>
                  </a:extLst>
                </a:gridCol>
                <a:gridCol w="948055">
                  <a:extLst>
                    <a:ext uri="{9D8B030D-6E8A-4147-A177-3AD203B41FA5}">
                      <a16:colId xmlns:a16="http://schemas.microsoft.com/office/drawing/2014/main" val="1772045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테이블명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UserTbl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Table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정의서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2023-01-03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962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SYSTEM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유기동물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입양사이트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김지우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박진호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최대영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93247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테이블 설명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사이트를 이용하는 이용자에 대한 테이블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9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NO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Attribute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atin typeface="+mn-ea"/>
                          <a:ea typeface="+mn-ea"/>
                        </a:rPr>
                        <a:t>DataType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NN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Key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Default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994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atin typeface="+mn-ea"/>
                          <a:ea typeface="+mn-ea"/>
                        </a:rPr>
                        <a:t>user_Id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Y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이용자 아이디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978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atin typeface="+mn-ea"/>
                          <a:ea typeface="+mn-ea"/>
                        </a:rPr>
                        <a:t>user_Pwd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VARCHAR2(200)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Y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이용자 비밀번호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738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atin typeface="+mn-ea"/>
                          <a:ea typeface="+mn-ea"/>
                        </a:rPr>
                        <a:t>user_Name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Y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이용자 이름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1364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atin typeface="+mn-ea"/>
                          <a:ea typeface="+mn-ea"/>
                        </a:rPr>
                        <a:t>user_Tel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Y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UNIQUE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이용자 전화번호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3127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atin typeface="+mn-ea"/>
                          <a:ea typeface="+mn-ea"/>
                        </a:rPr>
                        <a:t>user_Birth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Y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이용자 생년월일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277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atin typeface="+mn-ea"/>
                          <a:ea typeface="+mn-ea"/>
                        </a:rPr>
                        <a:t>user_Email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이용자 이메일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8143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user_Alarm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이용자 알림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021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user_Admin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이용자 관리 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6457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437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nts Slide Master">
  <a:themeElements>
    <a:clrScheme name="ALLPPT-2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BDC7"/>
      </a:accent1>
      <a:accent2>
        <a:srgbClr val="85C2F8"/>
      </a:accent2>
      <a:accent3>
        <a:srgbClr val="96E5D8"/>
      </a:accent3>
      <a:accent4>
        <a:srgbClr val="BE8BE2"/>
      </a:accent4>
      <a:accent5>
        <a:srgbClr val="BFBFBF"/>
      </a:accent5>
      <a:accent6>
        <a:srgbClr val="3F3F3F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LLPPT-2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BDC7"/>
      </a:accent1>
      <a:accent2>
        <a:srgbClr val="85C2F8"/>
      </a:accent2>
      <a:accent3>
        <a:srgbClr val="96E5D8"/>
      </a:accent3>
      <a:accent4>
        <a:srgbClr val="BE8BE2"/>
      </a:accent4>
      <a:accent5>
        <a:srgbClr val="BFBFBF"/>
      </a:accent5>
      <a:accent6>
        <a:srgbClr val="3F3F3F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10702</TotalTime>
  <Words>1976</Words>
  <Application>Microsoft Office PowerPoint</Application>
  <PresentationFormat>화면 슬라이드 쇼(4:3)</PresentationFormat>
  <Paragraphs>756</Paragraphs>
  <Slides>25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Arial Unicode MS</vt:lpstr>
      <vt:lpstr>굴림</vt:lpstr>
      <vt:lpstr>Calibri Light</vt:lpstr>
      <vt:lpstr>Calibri</vt:lpstr>
      <vt:lpstr>맑은 고딕</vt:lpstr>
      <vt:lpstr>굴림체</vt:lpstr>
      <vt:lpstr>Arial</vt:lpstr>
      <vt:lpstr>Office 테마</vt:lpstr>
      <vt:lpstr>1_Office 테마</vt:lpstr>
      <vt:lpstr>Contents Slide Master</vt:lpstr>
      <vt:lpstr>1_Contents Slide Master</vt:lpstr>
      <vt:lpstr>MIRACLE PROJECT  </vt:lpstr>
      <vt:lpstr>PowerPoint 프레젠테이션</vt:lpstr>
      <vt:lpstr>1. 조원소개</vt:lpstr>
      <vt:lpstr>2. 주제 선정 및 기획 배경</vt:lpstr>
      <vt:lpstr>PowerPoint 프레젠테이션</vt:lpstr>
      <vt:lpstr>2. 주제 선정 및 기획 배경 요구사항명세서</vt:lpstr>
      <vt:lpstr>2. 주제 선정 및 기획 배경 요구사항명세서</vt:lpstr>
      <vt:lpstr>2. 주제 선정 및 기획 배경 요구사항명세서</vt:lpstr>
      <vt:lpstr>2. 주제 선정 및 기획 배경 테이블정의서</vt:lpstr>
      <vt:lpstr>2. 주제 선정 및 기획 배경 테이블정의서</vt:lpstr>
      <vt:lpstr>2. 주제 선정 및 기획 배경 테이블정의서</vt:lpstr>
      <vt:lpstr>2. 주제 선정 및 기획 배경 테이블정의서</vt:lpstr>
      <vt:lpstr>2. 주제 선정 및 기획 배경 테이블정의서</vt:lpstr>
      <vt:lpstr>2. 주제 선정 및 기획 배경</vt:lpstr>
      <vt:lpstr>2. 주제 선정 및 기획 배경 개체정의서</vt:lpstr>
      <vt:lpstr>2. 주제 선정 및 기획 배경 속성정의서</vt:lpstr>
      <vt:lpstr>2. 주제 선정 및 기획 배경 속성정의서</vt:lpstr>
      <vt:lpstr>2. 주제 선정 및 기획 배경 관계정의서</vt:lpstr>
      <vt:lpstr>THANK YOU</vt:lpstr>
      <vt:lpstr>POWERPOINT TEMPLATE</vt:lpstr>
      <vt:lpstr>PowerPoint 프레젠테이션</vt:lpstr>
      <vt:lpstr>PowerPoint 프레젠테이션</vt:lpstr>
      <vt:lpstr>Add some text to the title slide</vt:lpstr>
      <vt:lpstr>Add some text to the title slide</vt:lpstr>
      <vt:lpstr>THANK     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GREEN</cp:lastModifiedBy>
  <cp:revision>36</cp:revision>
  <dcterms:created xsi:type="dcterms:W3CDTF">2010-02-01T08:03:16Z</dcterms:created>
  <dcterms:modified xsi:type="dcterms:W3CDTF">2023-02-03T02:19:54Z</dcterms:modified>
  <cp:category>www.slidemembers.com</cp:category>
</cp:coreProperties>
</file>